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2"/>
  </p:notesMasterIdLst>
  <p:sldIdLst>
    <p:sldId id="256" r:id="rId2"/>
    <p:sldId id="258" r:id="rId3"/>
    <p:sldId id="259" r:id="rId4"/>
    <p:sldId id="757" r:id="rId5"/>
    <p:sldId id="806" r:id="rId6"/>
    <p:sldId id="813" r:id="rId7"/>
    <p:sldId id="814" r:id="rId8"/>
    <p:sldId id="815" r:id="rId9"/>
    <p:sldId id="816" r:id="rId10"/>
    <p:sldId id="817" r:id="rId11"/>
    <p:sldId id="818" r:id="rId12"/>
    <p:sldId id="758" r:id="rId13"/>
    <p:sldId id="753" r:id="rId14"/>
    <p:sldId id="671" r:id="rId15"/>
    <p:sldId id="759" r:id="rId16"/>
    <p:sldId id="760" r:id="rId17"/>
    <p:sldId id="761" r:id="rId18"/>
    <p:sldId id="642" r:id="rId19"/>
    <p:sldId id="645" r:id="rId20"/>
    <p:sldId id="429" r:id="rId21"/>
    <p:sldId id="812" r:id="rId22"/>
    <p:sldId id="762" r:id="rId23"/>
    <p:sldId id="763" r:id="rId24"/>
    <p:sldId id="811" r:id="rId25"/>
    <p:sldId id="808" r:id="rId26"/>
    <p:sldId id="257" r:id="rId27"/>
    <p:sldId id="809" r:id="rId28"/>
    <p:sldId id="810" r:id="rId29"/>
    <p:sldId id="260" r:id="rId30"/>
    <p:sldId id="261" r:id="rId31"/>
    <p:sldId id="262" r:id="rId32"/>
    <p:sldId id="263" r:id="rId33"/>
    <p:sldId id="264" r:id="rId34"/>
    <p:sldId id="265" r:id="rId35"/>
    <p:sldId id="266" r:id="rId36"/>
    <p:sldId id="267" r:id="rId37"/>
    <p:sldId id="268" r:id="rId38"/>
    <p:sldId id="611" r:id="rId39"/>
    <p:sldId id="571" r:id="rId40"/>
    <p:sldId id="572"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CAE74E-762A-4066-B642-07BC77CCF171}" type="doc">
      <dgm:prSet loTypeId="urn:microsoft.com/office/officeart/2005/8/layout/hierarchy2" loCatId="hierarchy" qsTypeId="urn:microsoft.com/office/officeart/2005/8/quickstyle/simple1" qsCatId="simple" csTypeId="urn:microsoft.com/office/officeart/2005/8/colors/colorful3" csCatId="colorful" phldr="1"/>
      <dgm:spPr/>
      <dgm:t>
        <a:bodyPr/>
        <a:lstStyle/>
        <a:p>
          <a:endParaRPr lang="zh-TW" altLang="en-US"/>
        </a:p>
      </dgm:t>
    </dgm:pt>
    <dgm:pt modelId="{DB52DBC1-C797-4369-BF1D-4FC6BBDABE85}">
      <dgm:prSet phldrT="[文字]"/>
      <dgm:spPr/>
      <dgm:t>
        <a:bodyPr/>
        <a:lstStyle/>
        <a:p>
          <a:pPr>
            <a:buNone/>
          </a:pPr>
          <a:r>
            <a:rPr lang="zh-TW" altLang="en-US" b="0" i="0" dirty="0"/>
            <a:t>意圖使被罷免人罷免案通過或否決</a:t>
          </a:r>
          <a:endParaRPr lang="zh-TW" altLang="en-US" dirty="0"/>
        </a:p>
      </dgm:t>
    </dgm:pt>
    <dgm:pt modelId="{0ED2BF01-6FA0-409C-80F3-0E55FE04784A}" type="parTrans" cxnId="{4E1E594A-16A5-42BE-A9CE-5BEA121EDD03}">
      <dgm:prSet/>
      <dgm:spPr/>
      <dgm:t>
        <a:bodyPr/>
        <a:lstStyle/>
        <a:p>
          <a:endParaRPr lang="zh-TW" altLang="en-US"/>
        </a:p>
      </dgm:t>
    </dgm:pt>
    <dgm:pt modelId="{EA728D9F-E9BB-428B-A1C8-2E28C74E6613}" type="sibTrans" cxnId="{4E1E594A-16A5-42BE-A9CE-5BEA121EDD03}">
      <dgm:prSet/>
      <dgm:spPr/>
      <dgm:t>
        <a:bodyPr/>
        <a:lstStyle/>
        <a:p>
          <a:endParaRPr lang="zh-TW" altLang="en-US"/>
        </a:p>
      </dgm:t>
    </dgm:pt>
    <dgm:pt modelId="{A3CD87F3-DDF4-4E36-A92C-0C7FFFC1D271}">
      <dgm:prSet phldrT="[文字]" custT="1"/>
      <dgm:spPr/>
      <dgm:t>
        <a:bodyPr/>
        <a:lstStyle/>
        <a:p>
          <a:pPr>
            <a:buNone/>
          </a:pPr>
          <a:r>
            <a:rPr lang="zh-TW" altLang="en-US" sz="2600" b="0" i="0" dirty="0">
              <a:latin typeface="微軟正黑體" panose="020B0604030504040204" pitchFamily="34" charset="-120"/>
              <a:ea typeface="微軟正黑體" panose="020B0604030504040204" pitchFamily="34" charset="-120"/>
            </a:rPr>
            <a:t>以文字、圖畫、錄音、錄影、演講或他法</a:t>
          </a:r>
          <a:endParaRPr lang="zh-TW" altLang="en-US" sz="2600" dirty="0">
            <a:latin typeface="微軟正黑體" panose="020B0604030504040204" pitchFamily="34" charset="-120"/>
            <a:ea typeface="微軟正黑體" panose="020B0604030504040204" pitchFamily="34" charset="-120"/>
          </a:endParaRPr>
        </a:p>
      </dgm:t>
    </dgm:pt>
    <dgm:pt modelId="{87B5A697-6A7F-495E-A089-1E45548B9263}" type="parTrans" cxnId="{5B3E9BCB-A0EE-4BF4-8646-B5746FC6998C}">
      <dgm:prSet/>
      <dgm:spPr/>
      <dgm:t>
        <a:bodyPr/>
        <a:lstStyle/>
        <a:p>
          <a:endParaRPr lang="zh-TW" altLang="en-US"/>
        </a:p>
      </dgm:t>
    </dgm:pt>
    <dgm:pt modelId="{CD808DB9-F27E-4A8F-8FA0-8395F473CED2}" type="sibTrans" cxnId="{5B3E9BCB-A0EE-4BF4-8646-B5746FC6998C}">
      <dgm:prSet/>
      <dgm:spPr/>
      <dgm:t>
        <a:bodyPr/>
        <a:lstStyle/>
        <a:p>
          <a:endParaRPr lang="zh-TW" altLang="en-US"/>
        </a:p>
      </dgm:t>
    </dgm:pt>
    <dgm:pt modelId="{DF3562C1-58F1-4073-8E41-26B51B54C1E9}">
      <dgm:prSet/>
      <dgm:spPr/>
      <dgm:t>
        <a:bodyPr/>
        <a:lstStyle/>
        <a:p>
          <a:pPr>
            <a:buNone/>
          </a:pPr>
          <a:r>
            <a:rPr lang="zh-TW" altLang="en-US" b="0" i="0" dirty="0"/>
            <a:t>意圖使候選人當選或不當選</a:t>
          </a:r>
          <a:endParaRPr lang="zh-TW" altLang="en-US" dirty="0"/>
        </a:p>
      </dgm:t>
    </dgm:pt>
    <dgm:pt modelId="{92ED3B1D-EFE7-4B84-A3D6-6452106A0166}" type="parTrans" cxnId="{FF8B843C-DDEA-4868-85CD-E3CD39321F17}">
      <dgm:prSet/>
      <dgm:spPr/>
      <dgm:t>
        <a:bodyPr/>
        <a:lstStyle/>
        <a:p>
          <a:endParaRPr lang="zh-TW" altLang="en-US"/>
        </a:p>
      </dgm:t>
    </dgm:pt>
    <dgm:pt modelId="{8B3544D4-B59D-4183-AE1B-3AC07E49807F}" type="sibTrans" cxnId="{FF8B843C-DDEA-4868-85CD-E3CD39321F17}">
      <dgm:prSet/>
      <dgm:spPr/>
      <dgm:t>
        <a:bodyPr/>
        <a:lstStyle/>
        <a:p>
          <a:endParaRPr lang="zh-TW" altLang="en-US"/>
        </a:p>
      </dgm:t>
    </dgm:pt>
    <dgm:pt modelId="{4A81A806-C65E-4864-BE51-B68922A9B8F6}">
      <dgm:prSet/>
      <dgm:spPr/>
      <dgm:t>
        <a:bodyPr/>
        <a:lstStyle/>
        <a:p>
          <a:pPr>
            <a:buNone/>
          </a:pPr>
          <a:r>
            <a:rPr lang="zh-TW" altLang="en-US" b="0" i="0" dirty="0"/>
            <a:t>散布謠言或傳播不實之事</a:t>
          </a:r>
          <a:endParaRPr lang="zh-TW" altLang="en-US" dirty="0"/>
        </a:p>
      </dgm:t>
    </dgm:pt>
    <dgm:pt modelId="{8765E22E-25E6-45C4-B4DC-D777BAB90384}" type="parTrans" cxnId="{7813B397-FE58-4CB6-8608-1AE5D86FFD28}">
      <dgm:prSet/>
      <dgm:spPr/>
      <dgm:t>
        <a:bodyPr/>
        <a:lstStyle/>
        <a:p>
          <a:endParaRPr lang="zh-TW" altLang="en-US"/>
        </a:p>
      </dgm:t>
    </dgm:pt>
    <dgm:pt modelId="{92E3E3B0-642D-4013-8B79-7F79170D070F}" type="sibTrans" cxnId="{7813B397-FE58-4CB6-8608-1AE5D86FFD28}">
      <dgm:prSet/>
      <dgm:spPr/>
      <dgm:t>
        <a:bodyPr/>
        <a:lstStyle/>
        <a:p>
          <a:endParaRPr lang="zh-TW" altLang="en-US"/>
        </a:p>
      </dgm:t>
    </dgm:pt>
    <dgm:pt modelId="{D606A14B-B8D1-4F9E-94E8-15E465D8FB1D}">
      <dgm:prSet/>
      <dgm:spPr/>
      <dgm:t>
        <a:bodyPr/>
        <a:lstStyle/>
        <a:p>
          <a:pPr>
            <a:buNone/>
          </a:pPr>
          <a:r>
            <a:rPr lang="zh-TW" altLang="en-US" b="0" i="0" dirty="0"/>
            <a:t>足以生損害於公眾或他人</a:t>
          </a:r>
          <a:endParaRPr lang="zh-TW" altLang="en-US" dirty="0"/>
        </a:p>
      </dgm:t>
    </dgm:pt>
    <dgm:pt modelId="{C8004CF9-3C25-4BD9-AD95-8D22658714C1}" type="parTrans" cxnId="{62387CB6-814B-4542-B676-56B42B58F971}">
      <dgm:prSet/>
      <dgm:spPr/>
      <dgm:t>
        <a:bodyPr/>
        <a:lstStyle/>
        <a:p>
          <a:endParaRPr lang="zh-TW" altLang="en-US"/>
        </a:p>
      </dgm:t>
    </dgm:pt>
    <dgm:pt modelId="{B7215DE8-542F-4C30-9920-F0E4ADDCF449}" type="sibTrans" cxnId="{62387CB6-814B-4542-B676-56B42B58F971}">
      <dgm:prSet/>
      <dgm:spPr/>
      <dgm:t>
        <a:bodyPr/>
        <a:lstStyle/>
        <a:p>
          <a:endParaRPr lang="zh-TW" altLang="en-US"/>
        </a:p>
      </dgm:t>
    </dgm:pt>
    <dgm:pt modelId="{FCF4E807-A129-4F05-8CA5-F9FDC1B8A78C}" type="pres">
      <dgm:prSet presAssocID="{8FCAE74E-762A-4066-B642-07BC77CCF171}" presName="diagram" presStyleCnt="0">
        <dgm:presLayoutVars>
          <dgm:chPref val="1"/>
          <dgm:dir/>
          <dgm:animOne val="branch"/>
          <dgm:animLvl val="lvl"/>
          <dgm:resizeHandles val="exact"/>
        </dgm:presLayoutVars>
      </dgm:prSet>
      <dgm:spPr/>
    </dgm:pt>
    <dgm:pt modelId="{79E438F2-412A-4295-974A-453BBC47941C}" type="pres">
      <dgm:prSet presAssocID="{DF3562C1-58F1-4073-8E41-26B51B54C1E9}" presName="root1" presStyleCnt="0"/>
      <dgm:spPr/>
    </dgm:pt>
    <dgm:pt modelId="{5ABE88CC-9845-4168-912F-406F8A29932E}" type="pres">
      <dgm:prSet presAssocID="{DF3562C1-58F1-4073-8E41-26B51B54C1E9}" presName="LevelOneTextNode" presStyleLbl="node0" presStyleIdx="0" presStyleCnt="2" custScaleX="135148" custScaleY="112601">
        <dgm:presLayoutVars>
          <dgm:chPref val="3"/>
        </dgm:presLayoutVars>
      </dgm:prSet>
      <dgm:spPr/>
    </dgm:pt>
    <dgm:pt modelId="{226C4753-CDE1-45A7-8477-5C67861A55E0}" type="pres">
      <dgm:prSet presAssocID="{DF3562C1-58F1-4073-8E41-26B51B54C1E9}" presName="level2hierChild" presStyleCnt="0"/>
      <dgm:spPr/>
    </dgm:pt>
    <dgm:pt modelId="{C415FAC6-B64A-4CFA-96F4-5113EF51D76B}" type="pres">
      <dgm:prSet presAssocID="{DB52DBC1-C797-4369-BF1D-4FC6BBDABE85}" presName="root1" presStyleCnt="0"/>
      <dgm:spPr/>
    </dgm:pt>
    <dgm:pt modelId="{E72E2BA2-4B3F-4904-BAB0-6C33098D843B}" type="pres">
      <dgm:prSet presAssocID="{DB52DBC1-C797-4369-BF1D-4FC6BBDABE85}" presName="LevelOneTextNode" presStyleLbl="node0" presStyleIdx="1" presStyleCnt="2" custScaleX="135564" custScaleY="134810">
        <dgm:presLayoutVars>
          <dgm:chPref val="3"/>
        </dgm:presLayoutVars>
      </dgm:prSet>
      <dgm:spPr/>
    </dgm:pt>
    <dgm:pt modelId="{8895A1FD-E332-4B45-8AA5-1F9E9D32AA0B}" type="pres">
      <dgm:prSet presAssocID="{DB52DBC1-C797-4369-BF1D-4FC6BBDABE85}" presName="level2hierChild" presStyleCnt="0"/>
      <dgm:spPr/>
    </dgm:pt>
    <dgm:pt modelId="{28CDB936-7B9A-4714-952A-A2C5993F149E}" type="pres">
      <dgm:prSet presAssocID="{87B5A697-6A7F-495E-A089-1E45548B9263}" presName="conn2-1" presStyleLbl="parChTrans1D2" presStyleIdx="0" presStyleCnt="1"/>
      <dgm:spPr/>
    </dgm:pt>
    <dgm:pt modelId="{E9516457-F6CA-4B22-91B1-9FC4AD74F36A}" type="pres">
      <dgm:prSet presAssocID="{87B5A697-6A7F-495E-A089-1E45548B9263}" presName="connTx" presStyleLbl="parChTrans1D2" presStyleIdx="0" presStyleCnt="1"/>
      <dgm:spPr/>
    </dgm:pt>
    <dgm:pt modelId="{1269DB74-5D62-4CB4-9E0B-5D700818E95E}" type="pres">
      <dgm:prSet presAssocID="{A3CD87F3-DDF4-4E36-A92C-0C7FFFC1D271}" presName="root2" presStyleCnt="0"/>
      <dgm:spPr/>
    </dgm:pt>
    <dgm:pt modelId="{8AFE449C-333F-4CB1-B039-DC94F3B90DAE}" type="pres">
      <dgm:prSet presAssocID="{A3CD87F3-DDF4-4E36-A92C-0C7FFFC1D271}" presName="LevelTwoTextNode" presStyleLbl="node2" presStyleIdx="0" presStyleCnt="1" custScaleX="130623" custScaleY="181697" custLinFactNeighborX="15526" custLinFactNeighborY="-66435">
        <dgm:presLayoutVars>
          <dgm:chPref val="3"/>
        </dgm:presLayoutVars>
      </dgm:prSet>
      <dgm:spPr/>
    </dgm:pt>
    <dgm:pt modelId="{AF189CB6-F63C-4FD7-BDE7-23E4E8427149}" type="pres">
      <dgm:prSet presAssocID="{A3CD87F3-DDF4-4E36-A92C-0C7FFFC1D271}" presName="level3hierChild" presStyleCnt="0"/>
      <dgm:spPr/>
    </dgm:pt>
    <dgm:pt modelId="{E7417556-4410-414A-AD5B-55B81FB9B255}" type="pres">
      <dgm:prSet presAssocID="{8765E22E-25E6-45C4-B4DC-D777BAB90384}" presName="conn2-1" presStyleLbl="parChTrans1D3" presStyleIdx="0" presStyleCnt="1"/>
      <dgm:spPr/>
    </dgm:pt>
    <dgm:pt modelId="{1D9BFB4D-30C8-4FF3-9A5D-BE8C32581C51}" type="pres">
      <dgm:prSet presAssocID="{8765E22E-25E6-45C4-B4DC-D777BAB90384}" presName="connTx" presStyleLbl="parChTrans1D3" presStyleIdx="0" presStyleCnt="1"/>
      <dgm:spPr/>
    </dgm:pt>
    <dgm:pt modelId="{FF692A40-AD20-4A4B-9B0F-13C6D6A16C17}" type="pres">
      <dgm:prSet presAssocID="{4A81A806-C65E-4864-BE51-B68922A9B8F6}" presName="root2" presStyleCnt="0"/>
      <dgm:spPr/>
    </dgm:pt>
    <dgm:pt modelId="{80761B42-C343-4444-BD42-519170BAE1EB}" type="pres">
      <dgm:prSet presAssocID="{4A81A806-C65E-4864-BE51-B68922A9B8F6}" presName="LevelTwoTextNode" presStyleLbl="node3" presStyleIdx="0" presStyleCnt="1" custLinFactNeighborX="9284" custLinFactNeighborY="-68056">
        <dgm:presLayoutVars>
          <dgm:chPref val="3"/>
        </dgm:presLayoutVars>
      </dgm:prSet>
      <dgm:spPr/>
    </dgm:pt>
    <dgm:pt modelId="{5754D0AE-3C67-4B78-8933-4FA54DD4A8E0}" type="pres">
      <dgm:prSet presAssocID="{4A81A806-C65E-4864-BE51-B68922A9B8F6}" presName="level3hierChild" presStyleCnt="0"/>
      <dgm:spPr/>
    </dgm:pt>
    <dgm:pt modelId="{457671F4-3164-4667-A6DD-C34F75F2CA97}" type="pres">
      <dgm:prSet presAssocID="{C8004CF9-3C25-4BD9-AD95-8D22658714C1}" presName="conn2-1" presStyleLbl="parChTrans1D4" presStyleIdx="0" presStyleCnt="1"/>
      <dgm:spPr/>
    </dgm:pt>
    <dgm:pt modelId="{8094FC4B-CF6D-4698-A450-BE12793EB736}" type="pres">
      <dgm:prSet presAssocID="{C8004CF9-3C25-4BD9-AD95-8D22658714C1}" presName="connTx" presStyleLbl="parChTrans1D4" presStyleIdx="0" presStyleCnt="1"/>
      <dgm:spPr/>
    </dgm:pt>
    <dgm:pt modelId="{22279882-525A-4397-A9C0-C2DF0C315DF3}" type="pres">
      <dgm:prSet presAssocID="{D606A14B-B8D1-4F9E-94E8-15E465D8FB1D}" presName="root2" presStyleCnt="0"/>
      <dgm:spPr/>
    </dgm:pt>
    <dgm:pt modelId="{40E0A701-771A-44A9-9ADA-5A0FB87BB08C}" type="pres">
      <dgm:prSet presAssocID="{D606A14B-B8D1-4F9E-94E8-15E465D8FB1D}" presName="LevelTwoTextNode" presStyleLbl="node4" presStyleIdx="0" presStyleCnt="1" custLinFactNeighborX="-11249" custLinFactNeighborY="-67748">
        <dgm:presLayoutVars>
          <dgm:chPref val="3"/>
        </dgm:presLayoutVars>
      </dgm:prSet>
      <dgm:spPr/>
    </dgm:pt>
    <dgm:pt modelId="{B7BE60B1-C43B-48A6-A06C-61E0BB460276}" type="pres">
      <dgm:prSet presAssocID="{D606A14B-B8D1-4F9E-94E8-15E465D8FB1D}" presName="level3hierChild" presStyleCnt="0"/>
      <dgm:spPr/>
    </dgm:pt>
  </dgm:ptLst>
  <dgm:cxnLst>
    <dgm:cxn modelId="{84C10511-C41E-42DB-93F4-7BBFAAF95288}" type="presOf" srcId="{87B5A697-6A7F-495E-A089-1E45548B9263}" destId="{28CDB936-7B9A-4714-952A-A2C5993F149E}" srcOrd="0" destOrd="0" presId="urn:microsoft.com/office/officeart/2005/8/layout/hierarchy2"/>
    <dgm:cxn modelId="{EC113B16-1834-4BA3-949E-EF7D28D8D107}" type="presOf" srcId="{87B5A697-6A7F-495E-A089-1E45548B9263}" destId="{E9516457-F6CA-4B22-91B1-9FC4AD74F36A}" srcOrd="1" destOrd="0" presId="urn:microsoft.com/office/officeart/2005/8/layout/hierarchy2"/>
    <dgm:cxn modelId="{3CD8A122-2800-41D8-8381-46F927C68C21}" type="presOf" srcId="{DF3562C1-58F1-4073-8E41-26B51B54C1E9}" destId="{5ABE88CC-9845-4168-912F-406F8A29932E}" srcOrd="0" destOrd="0" presId="urn:microsoft.com/office/officeart/2005/8/layout/hierarchy2"/>
    <dgm:cxn modelId="{C0643F27-9D3E-4DCB-B223-570E0A4CDA93}" type="presOf" srcId="{A3CD87F3-DDF4-4E36-A92C-0C7FFFC1D271}" destId="{8AFE449C-333F-4CB1-B039-DC94F3B90DAE}" srcOrd="0" destOrd="0" presId="urn:microsoft.com/office/officeart/2005/8/layout/hierarchy2"/>
    <dgm:cxn modelId="{01F9E93A-9BD4-464A-8BE2-5281127036D8}" type="presOf" srcId="{8765E22E-25E6-45C4-B4DC-D777BAB90384}" destId="{1D9BFB4D-30C8-4FF3-9A5D-BE8C32581C51}" srcOrd="1" destOrd="0" presId="urn:microsoft.com/office/officeart/2005/8/layout/hierarchy2"/>
    <dgm:cxn modelId="{FF8B843C-DDEA-4868-85CD-E3CD39321F17}" srcId="{8FCAE74E-762A-4066-B642-07BC77CCF171}" destId="{DF3562C1-58F1-4073-8E41-26B51B54C1E9}" srcOrd="0" destOrd="0" parTransId="{92ED3B1D-EFE7-4B84-A3D6-6452106A0166}" sibTransId="{8B3544D4-B59D-4183-AE1B-3AC07E49807F}"/>
    <dgm:cxn modelId="{4E1E594A-16A5-42BE-A9CE-5BEA121EDD03}" srcId="{8FCAE74E-762A-4066-B642-07BC77CCF171}" destId="{DB52DBC1-C797-4369-BF1D-4FC6BBDABE85}" srcOrd="1" destOrd="0" parTransId="{0ED2BF01-6FA0-409C-80F3-0E55FE04784A}" sibTransId="{EA728D9F-E9BB-428B-A1C8-2E28C74E6613}"/>
    <dgm:cxn modelId="{D034128B-33D5-4161-980D-20A06260D891}" type="presOf" srcId="{DB52DBC1-C797-4369-BF1D-4FC6BBDABE85}" destId="{E72E2BA2-4B3F-4904-BAB0-6C33098D843B}" srcOrd="0" destOrd="0" presId="urn:microsoft.com/office/officeart/2005/8/layout/hierarchy2"/>
    <dgm:cxn modelId="{7813B397-FE58-4CB6-8608-1AE5D86FFD28}" srcId="{A3CD87F3-DDF4-4E36-A92C-0C7FFFC1D271}" destId="{4A81A806-C65E-4864-BE51-B68922A9B8F6}" srcOrd="0" destOrd="0" parTransId="{8765E22E-25E6-45C4-B4DC-D777BAB90384}" sibTransId="{92E3E3B0-642D-4013-8B79-7F79170D070F}"/>
    <dgm:cxn modelId="{9354FCAA-2EB9-4A99-8645-2FBBE45FAAB7}" type="presOf" srcId="{C8004CF9-3C25-4BD9-AD95-8D22658714C1}" destId="{457671F4-3164-4667-A6DD-C34F75F2CA97}" srcOrd="0" destOrd="0" presId="urn:microsoft.com/office/officeart/2005/8/layout/hierarchy2"/>
    <dgm:cxn modelId="{79914DB1-C9CA-41D7-BB2D-DA89E9C3CBE3}" type="presOf" srcId="{8765E22E-25E6-45C4-B4DC-D777BAB90384}" destId="{E7417556-4410-414A-AD5B-55B81FB9B255}" srcOrd="0" destOrd="0" presId="urn:microsoft.com/office/officeart/2005/8/layout/hierarchy2"/>
    <dgm:cxn modelId="{62387CB6-814B-4542-B676-56B42B58F971}" srcId="{4A81A806-C65E-4864-BE51-B68922A9B8F6}" destId="{D606A14B-B8D1-4F9E-94E8-15E465D8FB1D}" srcOrd="0" destOrd="0" parTransId="{C8004CF9-3C25-4BD9-AD95-8D22658714C1}" sibTransId="{B7215DE8-542F-4C30-9920-F0E4ADDCF449}"/>
    <dgm:cxn modelId="{7ACDD4BD-9BF4-43FF-A028-E05A8BEA1DA7}" type="presOf" srcId="{D606A14B-B8D1-4F9E-94E8-15E465D8FB1D}" destId="{40E0A701-771A-44A9-9ADA-5A0FB87BB08C}" srcOrd="0" destOrd="0" presId="urn:microsoft.com/office/officeart/2005/8/layout/hierarchy2"/>
    <dgm:cxn modelId="{A26009C2-3250-45CA-9830-1F91B201B212}" type="presOf" srcId="{C8004CF9-3C25-4BD9-AD95-8D22658714C1}" destId="{8094FC4B-CF6D-4698-A450-BE12793EB736}" srcOrd="1" destOrd="0" presId="urn:microsoft.com/office/officeart/2005/8/layout/hierarchy2"/>
    <dgm:cxn modelId="{5B3E9BCB-A0EE-4BF4-8646-B5746FC6998C}" srcId="{DB52DBC1-C797-4369-BF1D-4FC6BBDABE85}" destId="{A3CD87F3-DDF4-4E36-A92C-0C7FFFC1D271}" srcOrd="0" destOrd="0" parTransId="{87B5A697-6A7F-495E-A089-1E45548B9263}" sibTransId="{CD808DB9-F27E-4A8F-8FA0-8395F473CED2}"/>
    <dgm:cxn modelId="{34BB6AEB-C9EB-4264-B2A3-55710C424DEE}" type="presOf" srcId="{4A81A806-C65E-4864-BE51-B68922A9B8F6}" destId="{80761B42-C343-4444-BD42-519170BAE1EB}" srcOrd="0" destOrd="0" presId="urn:microsoft.com/office/officeart/2005/8/layout/hierarchy2"/>
    <dgm:cxn modelId="{20B87EF5-7E99-4529-A6BC-6631A2A51F20}" type="presOf" srcId="{8FCAE74E-762A-4066-B642-07BC77CCF171}" destId="{FCF4E807-A129-4F05-8CA5-F9FDC1B8A78C}" srcOrd="0" destOrd="0" presId="urn:microsoft.com/office/officeart/2005/8/layout/hierarchy2"/>
    <dgm:cxn modelId="{278B7DA7-C9AA-4E71-B62B-14F75D102681}" type="presParOf" srcId="{FCF4E807-A129-4F05-8CA5-F9FDC1B8A78C}" destId="{79E438F2-412A-4295-974A-453BBC47941C}" srcOrd="0" destOrd="0" presId="urn:microsoft.com/office/officeart/2005/8/layout/hierarchy2"/>
    <dgm:cxn modelId="{C613703F-BCDB-4CEE-923A-A0DCDF0BB8A6}" type="presParOf" srcId="{79E438F2-412A-4295-974A-453BBC47941C}" destId="{5ABE88CC-9845-4168-912F-406F8A29932E}" srcOrd="0" destOrd="0" presId="urn:microsoft.com/office/officeart/2005/8/layout/hierarchy2"/>
    <dgm:cxn modelId="{945109FF-F83B-432D-A71A-5B459AD0033A}" type="presParOf" srcId="{79E438F2-412A-4295-974A-453BBC47941C}" destId="{226C4753-CDE1-45A7-8477-5C67861A55E0}" srcOrd="1" destOrd="0" presId="urn:microsoft.com/office/officeart/2005/8/layout/hierarchy2"/>
    <dgm:cxn modelId="{D4BE3BD1-3BE4-4604-A728-0279CAD58BA0}" type="presParOf" srcId="{FCF4E807-A129-4F05-8CA5-F9FDC1B8A78C}" destId="{C415FAC6-B64A-4CFA-96F4-5113EF51D76B}" srcOrd="1" destOrd="0" presId="urn:microsoft.com/office/officeart/2005/8/layout/hierarchy2"/>
    <dgm:cxn modelId="{C67FCAAD-1B95-4157-B144-50462C8EE3E9}" type="presParOf" srcId="{C415FAC6-B64A-4CFA-96F4-5113EF51D76B}" destId="{E72E2BA2-4B3F-4904-BAB0-6C33098D843B}" srcOrd="0" destOrd="0" presId="urn:microsoft.com/office/officeart/2005/8/layout/hierarchy2"/>
    <dgm:cxn modelId="{F6899627-067E-4372-B72F-9AF8D1E61BA2}" type="presParOf" srcId="{C415FAC6-B64A-4CFA-96F4-5113EF51D76B}" destId="{8895A1FD-E332-4B45-8AA5-1F9E9D32AA0B}" srcOrd="1" destOrd="0" presId="urn:microsoft.com/office/officeart/2005/8/layout/hierarchy2"/>
    <dgm:cxn modelId="{4A4D10E4-B3DC-4F57-9E07-51A7B9F4637B}" type="presParOf" srcId="{8895A1FD-E332-4B45-8AA5-1F9E9D32AA0B}" destId="{28CDB936-7B9A-4714-952A-A2C5993F149E}" srcOrd="0" destOrd="0" presId="urn:microsoft.com/office/officeart/2005/8/layout/hierarchy2"/>
    <dgm:cxn modelId="{2E920FD3-DAFA-4975-9F3C-B44E7090FE21}" type="presParOf" srcId="{28CDB936-7B9A-4714-952A-A2C5993F149E}" destId="{E9516457-F6CA-4B22-91B1-9FC4AD74F36A}" srcOrd="0" destOrd="0" presId="urn:microsoft.com/office/officeart/2005/8/layout/hierarchy2"/>
    <dgm:cxn modelId="{D923C117-CFCE-42F4-A30D-D6EC50090C34}" type="presParOf" srcId="{8895A1FD-E332-4B45-8AA5-1F9E9D32AA0B}" destId="{1269DB74-5D62-4CB4-9E0B-5D700818E95E}" srcOrd="1" destOrd="0" presId="urn:microsoft.com/office/officeart/2005/8/layout/hierarchy2"/>
    <dgm:cxn modelId="{AD8983AC-ED86-43CC-AB1D-C28113E77297}" type="presParOf" srcId="{1269DB74-5D62-4CB4-9E0B-5D700818E95E}" destId="{8AFE449C-333F-4CB1-B039-DC94F3B90DAE}" srcOrd="0" destOrd="0" presId="urn:microsoft.com/office/officeart/2005/8/layout/hierarchy2"/>
    <dgm:cxn modelId="{8594E8CB-0139-4ABE-930C-0D1DE106EC00}" type="presParOf" srcId="{1269DB74-5D62-4CB4-9E0B-5D700818E95E}" destId="{AF189CB6-F63C-4FD7-BDE7-23E4E8427149}" srcOrd="1" destOrd="0" presId="urn:microsoft.com/office/officeart/2005/8/layout/hierarchy2"/>
    <dgm:cxn modelId="{A6BBC1A1-2E5A-4EE3-BCF7-063D690592FC}" type="presParOf" srcId="{AF189CB6-F63C-4FD7-BDE7-23E4E8427149}" destId="{E7417556-4410-414A-AD5B-55B81FB9B255}" srcOrd="0" destOrd="0" presId="urn:microsoft.com/office/officeart/2005/8/layout/hierarchy2"/>
    <dgm:cxn modelId="{30C85716-7D8D-4F60-957F-0A94890D8B77}" type="presParOf" srcId="{E7417556-4410-414A-AD5B-55B81FB9B255}" destId="{1D9BFB4D-30C8-4FF3-9A5D-BE8C32581C51}" srcOrd="0" destOrd="0" presId="urn:microsoft.com/office/officeart/2005/8/layout/hierarchy2"/>
    <dgm:cxn modelId="{A5F6806A-3F5C-4CBC-83E7-C203AB7E3A00}" type="presParOf" srcId="{AF189CB6-F63C-4FD7-BDE7-23E4E8427149}" destId="{FF692A40-AD20-4A4B-9B0F-13C6D6A16C17}" srcOrd="1" destOrd="0" presId="urn:microsoft.com/office/officeart/2005/8/layout/hierarchy2"/>
    <dgm:cxn modelId="{6119F053-8446-4AA8-AF52-FB6CED22C7BC}" type="presParOf" srcId="{FF692A40-AD20-4A4B-9B0F-13C6D6A16C17}" destId="{80761B42-C343-4444-BD42-519170BAE1EB}" srcOrd="0" destOrd="0" presId="urn:microsoft.com/office/officeart/2005/8/layout/hierarchy2"/>
    <dgm:cxn modelId="{0B1A838E-5187-4267-B9C5-9D16165E1B2E}" type="presParOf" srcId="{FF692A40-AD20-4A4B-9B0F-13C6D6A16C17}" destId="{5754D0AE-3C67-4B78-8933-4FA54DD4A8E0}" srcOrd="1" destOrd="0" presId="urn:microsoft.com/office/officeart/2005/8/layout/hierarchy2"/>
    <dgm:cxn modelId="{3B7FF83F-33F1-49A2-96A9-EF4C481A2CB5}" type="presParOf" srcId="{5754D0AE-3C67-4B78-8933-4FA54DD4A8E0}" destId="{457671F4-3164-4667-A6DD-C34F75F2CA97}" srcOrd="0" destOrd="0" presId="urn:microsoft.com/office/officeart/2005/8/layout/hierarchy2"/>
    <dgm:cxn modelId="{AE17B04E-F562-43B5-BDF7-BAB550BA4FE7}" type="presParOf" srcId="{457671F4-3164-4667-A6DD-C34F75F2CA97}" destId="{8094FC4B-CF6D-4698-A450-BE12793EB736}" srcOrd="0" destOrd="0" presId="urn:microsoft.com/office/officeart/2005/8/layout/hierarchy2"/>
    <dgm:cxn modelId="{0491ECC1-C428-4315-A390-6841FE1B902A}" type="presParOf" srcId="{5754D0AE-3C67-4B78-8933-4FA54DD4A8E0}" destId="{22279882-525A-4397-A9C0-C2DF0C315DF3}" srcOrd="1" destOrd="0" presId="urn:microsoft.com/office/officeart/2005/8/layout/hierarchy2"/>
    <dgm:cxn modelId="{42AD959E-4513-4CE5-B1D4-694D7795B418}" type="presParOf" srcId="{22279882-525A-4397-A9C0-C2DF0C315DF3}" destId="{40E0A701-771A-44A9-9ADA-5A0FB87BB08C}" srcOrd="0" destOrd="0" presId="urn:microsoft.com/office/officeart/2005/8/layout/hierarchy2"/>
    <dgm:cxn modelId="{B3329084-A8BA-40D2-A16E-5E0C49A7AC46}" type="presParOf" srcId="{22279882-525A-4397-A9C0-C2DF0C315DF3}" destId="{B7BE60B1-C43B-48A6-A06C-61E0BB46027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CAE74E-762A-4066-B642-07BC77CCF171}" type="doc">
      <dgm:prSet loTypeId="urn:microsoft.com/office/officeart/2005/8/layout/hierarchy2" loCatId="hierarchy" qsTypeId="urn:microsoft.com/office/officeart/2005/8/quickstyle/simple1" qsCatId="simple" csTypeId="urn:microsoft.com/office/officeart/2005/8/colors/colorful3" csCatId="colorful" phldr="1"/>
      <dgm:spPr/>
      <dgm:t>
        <a:bodyPr/>
        <a:lstStyle/>
        <a:p>
          <a:endParaRPr lang="zh-TW" altLang="en-US"/>
        </a:p>
      </dgm:t>
    </dgm:pt>
    <dgm:pt modelId="{DB52DBC1-C797-4369-BF1D-4FC6BBDABE85}">
      <dgm:prSet phldrT="[文字]"/>
      <dgm:spPr/>
      <dgm:t>
        <a:bodyPr/>
        <a:lstStyle/>
        <a:p>
          <a:pPr>
            <a:buNone/>
          </a:pPr>
          <a:r>
            <a:rPr lang="zh-TW" altLang="en-US" b="0" i="0" dirty="0"/>
            <a:t>意圖使被罷免人罷免案通過或否決</a:t>
          </a:r>
          <a:endParaRPr lang="zh-TW" altLang="en-US" dirty="0"/>
        </a:p>
      </dgm:t>
    </dgm:pt>
    <dgm:pt modelId="{0ED2BF01-6FA0-409C-80F3-0E55FE04784A}" type="parTrans" cxnId="{4E1E594A-16A5-42BE-A9CE-5BEA121EDD03}">
      <dgm:prSet/>
      <dgm:spPr/>
      <dgm:t>
        <a:bodyPr/>
        <a:lstStyle/>
        <a:p>
          <a:endParaRPr lang="zh-TW" altLang="en-US"/>
        </a:p>
      </dgm:t>
    </dgm:pt>
    <dgm:pt modelId="{EA728D9F-E9BB-428B-A1C8-2E28C74E6613}" type="sibTrans" cxnId="{4E1E594A-16A5-42BE-A9CE-5BEA121EDD03}">
      <dgm:prSet/>
      <dgm:spPr/>
      <dgm:t>
        <a:bodyPr/>
        <a:lstStyle/>
        <a:p>
          <a:endParaRPr lang="zh-TW" altLang="en-US"/>
        </a:p>
      </dgm:t>
    </dgm:pt>
    <dgm:pt modelId="{A3CD87F3-DDF4-4E36-A92C-0C7FFFC1D271}">
      <dgm:prSet phldrT="[文字]" custT="1"/>
      <dgm:spPr/>
      <dgm:t>
        <a:bodyPr/>
        <a:lstStyle/>
        <a:p>
          <a:pPr>
            <a:buNone/>
          </a:pPr>
          <a:r>
            <a:rPr lang="zh-TW" altLang="en-US" sz="2400" b="0" i="0" dirty="0">
              <a:latin typeface="微軟正黑體" panose="020B0604030504040204" pitchFamily="34" charset="-120"/>
              <a:ea typeface="微軟正黑體" panose="020B0604030504040204" pitchFamily="34" charset="-120"/>
            </a:rPr>
            <a:t>以散布、播送或以他法供人觀覽</a:t>
          </a:r>
          <a:r>
            <a:rPr lang="zh-TW" altLang="en-US" sz="2400" b="1" i="0" u="sng" dirty="0">
              <a:latin typeface="微軟正黑體" panose="020B0604030504040204" pitchFamily="34" charset="-120"/>
              <a:ea typeface="微軟正黑體" panose="020B0604030504040204" pitchFamily="34" charset="-120"/>
            </a:rPr>
            <a:t>候選人、被罷免人、罷免案提議人之領銜人本人之</a:t>
          </a:r>
          <a:r>
            <a:rPr lang="zh-TW" altLang="en-US" sz="2400" b="0" i="0" u="none" dirty="0">
              <a:latin typeface="微軟正黑體" panose="020B0604030504040204" pitchFamily="34" charset="-120"/>
              <a:ea typeface="微軟正黑體" panose="020B0604030504040204" pitchFamily="34" charset="-120"/>
            </a:rPr>
            <a:t>深度偽造聲音、影像、電磁紀錄</a:t>
          </a:r>
          <a:endParaRPr lang="zh-TW" altLang="en-US" sz="2400" b="0" u="none" dirty="0">
            <a:latin typeface="微軟正黑體" panose="020B0604030504040204" pitchFamily="34" charset="-120"/>
            <a:ea typeface="微軟正黑體" panose="020B0604030504040204" pitchFamily="34" charset="-120"/>
          </a:endParaRPr>
        </a:p>
      </dgm:t>
    </dgm:pt>
    <dgm:pt modelId="{87B5A697-6A7F-495E-A089-1E45548B9263}" type="parTrans" cxnId="{5B3E9BCB-A0EE-4BF4-8646-B5746FC6998C}">
      <dgm:prSet/>
      <dgm:spPr/>
      <dgm:t>
        <a:bodyPr/>
        <a:lstStyle/>
        <a:p>
          <a:endParaRPr lang="zh-TW" altLang="en-US"/>
        </a:p>
      </dgm:t>
    </dgm:pt>
    <dgm:pt modelId="{CD808DB9-F27E-4A8F-8FA0-8395F473CED2}" type="sibTrans" cxnId="{5B3E9BCB-A0EE-4BF4-8646-B5746FC6998C}">
      <dgm:prSet/>
      <dgm:spPr/>
      <dgm:t>
        <a:bodyPr/>
        <a:lstStyle/>
        <a:p>
          <a:endParaRPr lang="zh-TW" altLang="en-US"/>
        </a:p>
      </dgm:t>
    </dgm:pt>
    <dgm:pt modelId="{DF3562C1-58F1-4073-8E41-26B51B54C1E9}">
      <dgm:prSet/>
      <dgm:spPr/>
      <dgm:t>
        <a:bodyPr/>
        <a:lstStyle/>
        <a:p>
          <a:pPr>
            <a:buNone/>
          </a:pPr>
          <a:r>
            <a:rPr lang="zh-TW" altLang="en-US" b="0" i="0" dirty="0"/>
            <a:t>意圖使候選人當選或不當選</a:t>
          </a:r>
          <a:endParaRPr lang="zh-TW" altLang="en-US" dirty="0"/>
        </a:p>
      </dgm:t>
    </dgm:pt>
    <dgm:pt modelId="{92ED3B1D-EFE7-4B84-A3D6-6452106A0166}" type="parTrans" cxnId="{FF8B843C-DDEA-4868-85CD-E3CD39321F17}">
      <dgm:prSet/>
      <dgm:spPr/>
      <dgm:t>
        <a:bodyPr/>
        <a:lstStyle/>
        <a:p>
          <a:endParaRPr lang="zh-TW" altLang="en-US"/>
        </a:p>
      </dgm:t>
    </dgm:pt>
    <dgm:pt modelId="{8B3544D4-B59D-4183-AE1B-3AC07E49807F}" type="sibTrans" cxnId="{FF8B843C-DDEA-4868-85CD-E3CD39321F17}">
      <dgm:prSet/>
      <dgm:spPr/>
      <dgm:t>
        <a:bodyPr/>
        <a:lstStyle/>
        <a:p>
          <a:endParaRPr lang="zh-TW" altLang="en-US"/>
        </a:p>
      </dgm:t>
    </dgm:pt>
    <dgm:pt modelId="{4A81A806-C65E-4864-BE51-B68922A9B8F6}">
      <dgm:prSet/>
      <dgm:spPr/>
      <dgm:t>
        <a:bodyPr/>
        <a:lstStyle/>
        <a:p>
          <a:pPr>
            <a:buNone/>
          </a:pPr>
          <a:r>
            <a:rPr lang="zh-TW" altLang="en-US" b="0" i="0" dirty="0"/>
            <a:t>散布謠言或傳播不實之事</a:t>
          </a:r>
          <a:endParaRPr lang="zh-TW" altLang="en-US" dirty="0"/>
        </a:p>
      </dgm:t>
    </dgm:pt>
    <dgm:pt modelId="{8765E22E-25E6-45C4-B4DC-D777BAB90384}" type="parTrans" cxnId="{7813B397-FE58-4CB6-8608-1AE5D86FFD28}">
      <dgm:prSet/>
      <dgm:spPr/>
      <dgm:t>
        <a:bodyPr/>
        <a:lstStyle/>
        <a:p>
          <a:endParaRPr lang="zh-TW" altLang="en-US"/>
        </a:p>
      </dgm:t>
    </dgm:pt>
    <dgm:pt modelId="{92E3E3B0-642D-4013-8B79-7F79170D070F}" type="sibTrans" cxnId="{7813B397-FE58-4CB6-8608-1AE5D86FFD28}">
      <dgm:prSet/>
      <dgm:spPr/>
      <dgm:t>
        <a:bodyPr/>
        <a:lstStyle/>
        <a:p>
          <a:endParaRPr lang="zh-TW" altLang="en-US"/>
        </a:p>
      </dgm:t>
    </dgm:pt>
    <dgm:pt modelId="{D606A14B-B8D1-4F9E-94E8-15E465D8FB1D}">
      <dgm:prSet/>
      <dgm:spPr/>
      <dgm:t>
        <a:bodyPr/>
        <a:lstStyle/>
        <a:p>
          <a:pPr>
            <a:buNone/>
          </a:pPr>
          <a:r>
            <a:rPr lang="zh-TW" altLang="en-US" b="0" i="0" dirty="0"/>
            <a:t>足以生損害於公眾或他人</a:t>
          </a:r>
          <a:endParaRPr lang="zh-TW" altLang="en-US" dirty="0"/>
        </a:p>
      </dgm:t>
    </dgm:pt>
    <dgm:pt modelId="{C8004CF9-3C25-4BD9-AD95-8D22658714C1}" type="parTrans" cxnId="{62387CB6-814B-4542-B676-56B42B58F971}">
      <dgm:prSet/>
      <dgm:spPr/>
      <dgm:t>
        <a:bodyPr/>
        <a:lstStyle/>
        <a:p>
          <a:endParaRPr lang="zh-TW" altLang="en-US"/>
        </a:p>
      </dgm:t>
    </dgm:pt>
    <dgm:pt modelId="{B7215DE8-542F-4C30-9920-F0E4ADDCF449}" type="sibTrans" cxnId="{62387CB6-814B-4542-B676-56B42B58F971}">
      <dgm:prSet/>
      <dgm:spPr/>
      <dgm:t>
        <a:bodyPr/>
        <a:lstStyle/>
        <a:p>
          <a:endParaRPr lang="zh-TW" altLang="en-US"/>
        </a:p>
      </dgm:t>
    </dgm:pt>
    <dgm:pt modelId="{FCF4E807-A129-4F05-8CA5-F9FDC1B8A78C}" type="pres">
      <dgm:prSet presAssocID="{8FCAE74E-762A-4066-B642-07BC77CCF171}" presName="diagram" presStyleCnt="0">
        <dgm:presLayoutVars>
          <dgm:chPref val="1"/>
          <dgm:dir/>
          <dgm:animOne val="branch"/>
          <dgm:animLvl val="lvl"/>
          <dgm:resizeHandles val="exact"/>
        </dgm:presLayoutVars>
      </dgm:prSet>
      <dgm:spPr/>
    </dgm:pt>
    <dgm:pt modelId="{79E438F2-412A-4295-974A-453BBC47941C}" type="pres">
      <dgm:prSet presAssocID="{DF3562C1-58F1-4073-8E41-26B51B54C1E9}" presName="root1" presStyleCnt="0"/>
      <dgm:spPr/>
    </dgm:pt>
    <dgm:pt modelId="{5ABE88CC-9845-4168-912F-406F8A29932E}" type="pres">
      <dgm:prSet presAssocID="{DF3562C1-58F1-4073-8E41-26B51B54C1E9}" presName="LevelOneTextNode" presStyleLbl="node0" presStyleIdx="0" presStyleCnt="2" custScaleX="118409">
        <dgm:presLayoutVars>
          <dgm:chPref val="3"/>
        </dgm:presLayoutVars>
      </dgm:prSet>
      <dgm:spPr/>
    </dgm:pt>
    <dgm:pt modelId="{226C4753-CDE1-45A7-8477-5C67861A55E0}" type="pres">
      <dgm:prSet presAssocID="{DF3562C1-58F1-4073-8E41-26B51B54C1E9}" presName="level2hierChild" presStyleCnt="0"/>
      <dgm:spPr/>
    </dgm:pt>
    <dgm:pt modelId="{C415FAC6-B64A-4CFA-96F4-5113EF51D76B}" type="pres">
      <dgm:prSet presAssocID="{DB52DBC1-C797-4369-BF1D-4FC6BBDABE85}" presName="root1" presStyleCnt="0"/>
      <dgm:spPr/>
    </dgm:pt>
    <dgm:pt modelId="{E72E2BA2-4B3F-4904-BAB0-6C33098D843B}" type="pres">
      <dgm:prSet presAssocID="{DB52DBC1-C797-4369-BF1D-4FC6BBDABE85}" presName="LevelOneTextNode" presStyleLbl="node0" presStyleIdx="1" presStyleCnt="2" custScaleX="117714">
        <dgm:presLayoutVars>
          <dgm:chPref val="3"/>
        </dgm:presLayoutVars>
      </dgm:prSet>
      <dgm:spPr/>
    </dgm:pt>
    <dgm:pt modelId="{8895A1FD-E332-4B45-8AA5-1F9E9D32AA0B}" type="pres">
      <dgm:prSet presAssocID="{DB52DBC1-C797-4369-BF1D-4FC6BBDABE85}" presName="level2hierChild" presStyleCnt="0"/>
      <dgm:spPr/>
    </dgm:pt>
    <dgm:pt modelId="{28CDB936-7B9A-4714-952A-A2C5993F149E}" type="pres">
      <dgm:prSet presAssocID="{87B5A697-6A7F-495E-A089-1E45548B9263}" presName="conn2-1" presStyleLbl="parChTrans1D2" presStyleIdx="0" presStyleCnt="1"/>
      <dgm:spPr/>
    </dgm:pt>
    <dgm:pt modelId="{E9516457-F6CA-4B22-91B1-9FC4AD74F36A}" type="pres">
      <dgm:prSet presAssocID="{87B5A697-6A7F-495E-A089-1E45548B9263}" presName="connTx" presStyleLbl="parChTrans1D2" presStyleIdx="0" presStyleCnt="1"/>
      <dgm:spPr/>
    </dgm:pt>
    <dgm:pt modelId="{1269DB74-5D62-4CB4-9E0B-5D700818E95E}" type="pres">
      <dgm:prSet presAssocID="{A3CD87F3-DDF4-4E36-A92C-0C7FFFC1D271}" presName="root2" presStyleCnt="0"/>
      <dgm:spPr/>
    </dgm:pt>
    <dgm:pt modelId="{8AFE449C-333F-4CB1-B039-DC94F3B90DAE}" type="pres">
      <dgm:prSet presAssocID="{A3CD87F3-DDF4-4E36-A92C-0C7FFFC1D271}" presName="LevelTwoTextNode" presStyleLbl="node2" presStyleIdx="0" presStyleCnt="1" custScaleX="146159" custScaleY="392156" custLinFactNeighborX="24204" custLinFactNeighborY="-71313">
        <dgm:presLayoutVars>
          <dgm:chPref val="3"/>
        </dgm:presLayoutVars>
      </dgm:prSet>
      <dgm:spPr/>
    </dgm:pt>
    <dgm:pt modelId="{AF189CB6-F63C-4FD7-BDE7-23E4E8427149}" type="pres">
      <dgm:prSet presAssocID="{A3CD87F3-DDF4-4E36-A92C-0C7FFFC1D271}" presName="level3hierChild" presStyleCnt="0"/>
      <dgm:spPr/>
    </dgm:pt>
    <dgm:pt modelId="{E7417556-4410-414A-AD5B-55B81FB9B255}" type="pres">
      <dgm:prSet presAssocID="{8765E22E-25E6-45C4-B4DC-D777BAB90384}" presName="conn2-1" presStyleLbl="parChTrans1D3" presStyleIdx="0" presStyleCnt="1"/>
      <dgm:spPr/>
    </dgm:pt>
    <dgm:pt modelId="{1D9BFB4D-30C8-4FF3-9A5D-BE8C32581C51}" type="pres">
      <dgm:prSet presAssocID="{8765E22E-25E6-45C4-B4DC-D777BAB90384}" presName="connTx" presStyleLbl="parChTrans1D3" presStyleIdx="0" presStyleCnt="1"/>
      <dgm:spPr/>
    </dgm:pt>
    <dgm:pt modelId="{FF692A40-AD20-4A4B-9B0F-13C6D6A16C17}" type="pres">
      <dgm:prSet presAssocID="{4A81A806-C65E-4864-BE51-B68922A9B8F6}" presName="root2" presStyleCnt="0"/>
      <dgm:spPr/>
    </dgm:pt>
    <dgm:pt modelId="{80761B42-C343-4444-BD42-519170BAE1EB}" type="pres">
      <dgm:prSet presAssocID="{4A81A806-C65E-4864-BE51-B68922A9B8F6}" presName="LevelTwoTextNode" presStyleLbl="node3" presStyleIdx="0" presStyleCnt="1" custLinFactNeighborX="10404" custLinFactNeighborY="-69649">
        <dgm:presLayoutVars>
          <dgm:chPref val="3"/>
        </dgm:presLayoutVars>
      </dgm:prSet>
      <dgm:spPr/>
    </dgm:pt>
    <dgm:pt modelId="{5754D0AE-3C67-4B78-8933-4FA54DD4A8E0}" type="pres">
      <dgm:prSet presAssocID="{4A81A806-C65E-4864-BE51-B68922A9B8F6}" presName="level3hierChild" presStyleCnt="0"/>
      <dgm:spPr/>
    </dgm:pt>
    <dgm:pt modelId="{457671F4-3164-4667-A6DD-C34F75F2CA97}" type="pres">
      <dgm:prSet presAssocID="{C8004CF9-3C25-4BD9-AD95-8D22658714C1}" presName="conn2-1" presStyleLbl="parChTrans1D4" presStyleIdx="0" presStyleCnt="1"/>
      <dgm:spPr/>
    </dgm:pt>
    <dgm:pt modelId="{8094FC4B-CF6D-4698-A450-BE12793EB736}" type="pres">
      <dgm:prSet presAssocID="{C8004CF9-3C25-4BD9-AD95-8D22658714C1}" presName="connTx" presStyleLbl="parChTrans1D4" presStyleIdx="0" presStyleCnt="1"/>
      <dgm:spPr/>
    </dgm:pt>
    <dgm:pt modelId="{22279882-525A-4397-A9C0-C2DF0C315DF3}" type="pres">
      <dgm:prSet presAssocID="{D606A14B-B8D1-4F9E-94E8-15E465D8FB1D}" presName="root2" presStyleCnt="0"/>
      <dgm:spPr/>
    </dgm:pt>
    <dgm:pt modelId="{40E0A701-771A-44A9-9ADA-5A0FB87BB08C}" type="pres">
      <dgm:prSet presAssocID="{D606A14B-B8D1-4F9E-94E8-15E465D8FB1D}" presName="LevelTwoTextNode" presStyleLbl="node4" presStyleIdx="0" presStyleCnt="1" custLinFactNeighborX="-9548" custLinFactNeighborY="-70016">
        <dgm:presLayoutVars>
          <dgm:chPref val="3"/>
        </dgm:presLayoutVars>
      </dgm:prSet>
      <dgm:spPr/>
    </dgm:pt>
    <dgm:pt modelId="{B7BE60B1-C43B-48A6-A06C-61E0BB460276}" type="pres">
      <dgm:prSet presAssocID="{D606A14B-B8D1-4F9E-94E8-15E465D8FB1D}" presName="level3hierChild" presStyleCnt="0"/>
      <dgm:spPr/>
    </dgm:pt>
  </dgm:ptLst>
  <dgm:cxnLst>
    <dgm:cxn modelId="{84C10511-C41E-42DB-93F4-7BBFAAF95288}" type="presOf" srcId="{87B5A697-6A7F-495E-A089-1E45548B9263}" destId="{28CDB936-7B9A-4714-952A-A2C5993F149E}" srcOrd="0" destOrd="0" presId="urn:microsoft.com/office/officeart/2005/8/layout/hierarchy2"/>
    <dgm:cxn modelId="{EC113B16-1834-4BA3-949E-EF7D28D8D107}" type="presOf" srcId="{87B5A697-6A7F-495E-A089-1E45548B9263}" destId="{E9516457-F6CA-4B22-91B1-9FC4AD74F36A}" srcOrd="1" destOrd="0" presId="urn:microsoft.com/office/officeart/2005/8/layout/hierarchy2"/>
    <dgm:cxn modelId="{3CD8A122-2800-41D8-8381-46F927C68C21}" type="presOf" srcId="{DF3562C1-58F1-4073-8E41-26B51B54C1E9}" destId="{5ABE88CC-9845-4168-912F-406F8A29932E}" srcOrd="0" destOrd="0" presId="urn:microsoft.com/office/officeart/2005/8/layout/hierarchy2"/>
    <dgm:cxn modelId="{C0643F27-9D3E-4DCB-B223-570E0A4CDA93}" type="presOf" srcId="{A3CD87F3-DDF4-4E36-A92C-0C7FFFC1D271}" destId="{8AFE449C-333F-4CB1-B039-DC94F3B90DAE}" srcOrd="0" destOrd="0" presId="urn:microsoft.com/office/officeart/2005/8/layout/hierarchy2"/>
    <dgm:cxn modelId="{01F9E93A-9BD4-464A-8BE2-5281127036D8}" type="presOf" srcId="{8765E22E-25E6-45C4-B4DC-D777BAB90384}" destId="{1D9BFB4D-30C8-4FF3-9A5D-BE8C32581C51}" srcOrd="1" destOrd="0" presId="urn:microsoft.com/office/officeart/2005/8/layout/hierarchy2"/>
    <dgm:cxn modelId="{FF8B843C-DDEA-4868-85CD-E3CD39321F17}" srcId="{8FCAE74E-762A-4066-B642-07BC77CCF171}" destId="{DF3562C1-58F1-4073-8E41-26B51B54C1E9}" srcOrd="0" destOrd="0" parTransId="{92ED3B1D-EFE7-4B84-A3D6-6452106A0166}" sibTransId="{8B3544D4-B59D-4183-AE1B-3AC07E49807F}"/>
    <dgm:cxn modelId="{4E1E594A-16A5-42BE-A9CE-5BEA121EDD03}" srcId="{8FCAE74E-762A-4066-B642-07BC77CCF171}" destId="{DB52DBC1-C797-4369-BF1D-4FC6BBDABE85}" srcOrd="1" destOrd="0" parTransId="{0ED2BF01-6FA0-409C-80F3-0E55FE04784A}" sibTransId="{EA728D9F-E9BB-428B-A1C8-2E28C74E6613}"/>
    <dgm:cxn modelId="{D034128B-33D5-4161-980D-20A06260D891}" type="presOf" srcId="{DB52DBC1-C797-4369-BF1D-4FC6BBDABE85}" destId="{E72E2BA2-4B3F-4904-BAB0-6C33098D843B}" srcOrd="0" destOrd="0" presId="urn:microsoft.com/office/officeart/2005/8/layout/hierarchy2"/>
    <dgm:cxn modelId="{7813B397-FE58-4CB6-8608-1AE5D86FFD28}" srcId="{A3CD87F3-DDF4-4E36-A92C-0C7FFFC1D271}" destId="{4A81A806-C65E-4864-BE51-B68922A9B8F6}" srcOrd="0" destOrd="0" parTransId="{8765E22E-25E6-45C4-B4DC-D777BAB90384}" sibTransId="{92E3E3B0-642D-4013-8B79-7F79170D070F}"/>
    <dgm:cxn modelId="{9354FCAA-2EB9-4A99-8645-2FBBE45FAAB7}" type="presOf" srcId="{C8004CF9-3C25-4BD9-AD95-8D22658714C1}" destId="{457671F4-3164-4667-A6DD-C34F75F2CA97}" srcOrd="0" destOrd="0" presId="urn:microsoft.com/office/officeart/2005/8/layout/hierarchy2"/>
    <dgm:cxn modelId="{79914DB1-C9CA-41D7-BB2D-DA89E9C3CBE3}" type="presOf" srcId="{8765E22E-25E6-45C4-B4DC-D777BAB90384}" destId="{E7417556-4410-414A-AD5B-55B81FB9B255}" srcOrd="0" destOrd="0" presId="urn:microsoft.com/office/officeart/2005/8/layout/hierarchy2"/>
    <dgm:cxn modelId="{62387CB6-814B-4542-B676-56B42B58F971}" srcId="{4A81A806-C65E-4864-BE51-B68922A9B8F6}" destId="{D606A14B-B8D1-4F9E-94E8-15E465D8FB1D}" srcOrd="0" destOrd="0" parTransId="{C8004CF9-3C25-4BD9-AD95-8D22658714C1}" sibTransId="{B7215DE8-542F-4C30-9920-F0E4ADDCF449}"/>
    <dgm:cxn modelId="{7ACDD4BD-9BF4-43FF-A028-E05A8BEA1DA7}" type="presOf" srcId="{D606A14B-B8D1-4F9E-94E8-15E465D8FB1D}" destId="{40E0A701-771A-44A9-9ADA-5A0FB87BB08C}" srcOrd="0" destOrd="0" presId="urn:microsoft.com/office/officeart/2005/8/layout/hierarchy2"/>
    <dgm:cxn modelId="{A26009C2-3250-45CA-9830-1F91B201B212}" type="presOf" srcId="{C8004CF9-3C25-4BD9-AD95-8D22658714C1}" destId="{8094FC4B-CF6D-4698-A450-BE12793EB736}" srcOrd="1" destOrd="0" presId="urn:microsoft.com/office/officeart/2005/8/layout/hierarchy2"/>
    <dgm:cxn modelId="{5B3E9BCB-A0EE-4BF4-8646-B5746FC6998C}" srcId="{DB52DBC1-C797-4369-BF1D-4FC6BBDABE85}" destId="{A3CD87F3-DDF4-4E36-A92C-0C7FFFC1D271}" srcOrd="0" destOrd="0" parTransId="{87B5A697-6A7F-495E-A089-1E45548B9263}" sibTransId="{CD808DB9-F27E-4A8F-8FA0-8395F473CED2}"/>
    <dgm:cxn modelId="{34BB6AEB-C9EB-4264-B2A3-55710C424DEE}" type="presOf" srcId="{4A81A806-C65E-4864-BE51-B68922A9B8F6}" destId="{80761B42-C343-4444-BD42-519170BAE1EB}" srcOrd="0" destOrd="0" presId="urn:microsoft.com/office/officeart/2005/8/layout/hierarchy2"/>
    <dgm:cxn modelId="{20B87EF5-7E99-4529-A6BC-6631A2A51F20}" type="presOf" srcId="{8FCAE74E-762A-4066-B642-07BC77CCF171}" destId="{FCF4E807-A129-4F05-8CA5-F9FDC1B8A78C}" srcOrd="0" destOrd="0" presId="urn:microsoft.com/office/officeart/2005/8/layout/hierarchy2"/>
    <dgm:cxn modelId="{278B7DA7-C9AA-4E71-B62B-14F75D102681}" type="presParOf" srcId="{FCF4E807-A129-4F05-8CA5-F9FDC1B8A78C}" destId="{79E438F2-412A-4295-974A-453BBC47941C}" srcOrd="0" destOrd="0" presId="urn:microsoft.com/office/officeart/2005/8/layout/hierarchy2"/>
    <dgm:cxn modelId="{C613703F-BCDB-4CEE-923A-A0DCDF0BB8A6}" type="presParOf" srcId="{79E438F2-412A-4295-974A-453BBC47941C}" destId="{5ABE88CC-9845-4168-912F-406F8A29932E}" srcOrd="0" destOrd="0" presId="urn:microsoft.com/office/officeart/2005/8/layout/hierarchy2"/>
    <dgm:cxn modelId="{945109FF-F83B-432D-A71A-5B459AD0033A}" type="presParOf" srcId="{79E438F2-412A-4295-974A-453BBC47941C}" destId="{226C4753-CDE1-45A7-8477-5C67861A55E0}" srcOrd="1" destOrd="0" presId="urn:microsoft.com/office/officeart/2005/8/layout/hierarchy2"/>
    <dgm:cxn modelId="{D4BE3BD1-3BE4-4604-A728-0279CAD58BA0}" type="presParOf" srcId="{FCF4E807-A129-4F05-8CA5-F9FDC1B8A78C}" destId="{C415FAC6-B64A-4CFA-96F4-5113EF51D76B}" srcOrd="1" destOrd="0" presId="urn:microsoft.com/office/officeart/2005/8/layout/hierarchy2"/>
    <dgm:cxn modelId="{C67FCAAD-1B95-4157-B144-50462C8EE3E9}" type="presParOf" srcId="{C415FAC6-B64A-4CFA-96F4-5113EF51D76B}" destId="{E72E2BA2-4B3F-4904-BAB0-6C33098D843B}" srcOrd="0" destOrd="0" presId="urn:microsoft.com/office/officeart/2005/8/layout/hierarchy2"/>
    <dgm:cxn modelId="{F6899627-067E-4372-B72F-9AF8D1E61BA2}" type="presParOf" srcId="{C415FAC6-B64A-4CFA-96F4-5113EF51D76B}" destId="{8895A1FD-E332-4B45-8AA5-1F9E9D32AA0B}" srcOrd="1" destOrd="0" presId="urn:microsoft.com/office/officeart/2005/8/layout/hierarchy2"/>
    <dgm:cxn modelId="{4A4D10E4-B3DC-4F57-9E07-51A7B9F4637B}" type="presParOf" srcId="{8895A1FD-E332-4B45-8AA5-1F9E9D32AA0B}" destId="{28CDB936-7B9A-4714-952A-A2C5993F149E}" srcOrd="0" destOrd="0" presId="urn:microsoft.com/office/officeart/2005/8/layout/hierarchy2"/>
    <dgm:cxn modelId="{2E920FD3-DAFA-4975-9F3C-B44E7090FE21}" type="presParOf" srcId="{28CDB936-7B9A-4714-952A-A2C5993F149E}" destId="{E9516457-F6CA-4B22-91B1-9FC4AD74F36A}" srcOrd="0" destOrd="0" presId="urn:microsoft.com/office/officeart/2005/8/layout/hierarchy2"/>
    <dgm:cxn modelId="{D923C117-CFCE-42F4-A30D-D6EC50090C34}" type="presParOf" srcId="{8895A1FD-E332-4B45-8AA5-1F9E9D32AA0B}" destId="{1269DB74-5D62-4CB4-9E0B-5D700818E95E}" srcOrd="1" destOrd="0" presId="urn:microsoft.com/office/officeart/2005/8/layout/hierarchy2"/>
    <dgm:cxn modelId="{AD8983AC-ED86-43CC-AB1D-C28113E77297}" type="presParOf" srcId="{1269DB74-5D62-4CB4-9E0B-5D700818E95E}" destId="{8AFE449C-333F-4CB1-B039-DC94F3B90DAE}" srcOrd="0" destOrd="0" presId="urn:microsoft.com/office/officeart/2005/8/layout/hierarchy2"/>
    <dgm:cxn modelId="{8594E8CB-0139-4ABE-930C-0D1DE106EC00}" type="presParOf" srcId="{1269DB74-5D62-4CB4-9E0B-5D700818E95E}" destId="{AF189CB6-F63C-4FD7-BDE7-23E4E8427149}" srcOrd="1" destOrd="0" presId="urn:microsoft.com/office/officeart/2005/8/layout/hierarchy2"/>
    <dgm:cxn modelId="{A6BBC1A1-2E5A-4EE3-BCF7-063D690592FC}" type="presParOf" srcId="{AF189CB6-F63C-4FD7-BDE7-23E4E8427149}" destId="{E7417556-4410-414A-AD5B-55B81FB9B255}" srcOrd="0" destOrd="0" presId="urn:microsoft.com/office/officeart/2005/8/layout/hierarchy2"/>
    <dgm:cxn modelId="{30C85716-7D8D-4F60-957F-0A94890D8B77}" type="presParOf" srcId="{E7417556-4410-414A-AD5B-55B81FB9B255}" destId="{1D9BFB4D-30C8-4FF3-9A5D-BE8C32581C51}" srcOrd="0" destOrd="0" presId="urn:microsoft.com/office/officeart/2005/8/layout/hierarchy2"/>
    <dgm:cxn modelId="{A5F6806A-3F5C-4CBC-83E7-C203AB7E3A00}" type="presParOf" srcId="{AF189CB6-F63C-4FD7-BDE7-23E4E8427149}" destId="{FF692A40-AD20-4A4B-9B0F-13C6D6A16C17}" srcOrd="1" destOrd="0" presId="urn:microsoft.com/office/officeart/2005/8/layout/hierarchy2"/>
    <dgm:cxn modelId="{6119F053-8446-4AA8-AF52-FB6CED22C7BC}" type="presParOf" srcId="{FF692A40-AD20-4A4B-9B0F-13C6D6A16C17}" destId="{80761B42-C343-4444-BD42-519170BAE1EB}" srcOrd="0" destOrd="0" presId="urn:microsoft.com/office/officeart/2005/8/layout/hierarchy2"/>
    <dgm:cxn modelId="{0B1A838E-5187-4267-B9C5-9D16165E1B2E}" type="presParOf" srcId="{FF692A40-AD20-4A4B-9B0F-13C6D6A16C17}" destId="{5754D0AE-3C67-4B78-8933-4FA54DD4A8E0}" srcOrd="1" destOrd="0" presId="urn:microsoft.com/office/officeart/2005/8/layout/hierarchy2"/>
    <dgm:cxn modelId="{3B7FF83F-33F1-49A2-96A9-EF4C481A2CB5}" type="presParOf" srcId="{5754D0AE-3C67-4B78-8933-4FA54DD4A8E0}" destId="{457671F4-3164-4667-A6DD-C34F75F2CA97}" srcOrd="0" destOrd="0" presId="urn:microsoft.com/office/officeart/2005/8/layout/hierarchy2"/>
    <dgm:cxn modelId="{AE17B04E-F562-43B5-BDF7-BAB550BA4FE7}" type="presParOf" srcId="{457671F4-3164-4667-A6DD-C34F75F2CA97}" destId="{8094FC4B-CF6D-4698-A450-BE12793EB736}" srcOrd="0" destOrd="0" presId="urn:microsoft.com/office/officeart/2005/8/layout/hierarchy2"/>
    <dgm:cxn modelId="{0491ECC1-C428-4315-A390-6841FE1B902A}" type="presParOf" srcId="{5754D0AE-3C67-4B78-8933-4FA54DD4A8E0}" destId="{22279882-525A-4397-A9C0-C2DF0C315DF3}" srcOrd="1" destOrd="0" presId="urn:microsoft.com/office/officeart/2005/8/layout/hierarchy2"/>
    <dgm:cxn modelId="{42AD959E-4513-4CE5-B1D4-694D7795B418}" type="presParOf" srcId="{22279882-525A-4397-A9C0-C2DF0C315DF3}" destId="{40E0A701-771A-44A9-9ADA-5A0FB87BB08C}" srcOrd="0" destOrd="0" presId="urn:microsoft.com/office/officeart/2005/8/layout/hierarchy2"/>
    <dgm:cxn modelId="{B3329084-A8BA-40D2-A16E-5E0C49A7AC46}" type="presParOf" srcId="{22279882-525A-4397-A9C0-C2DF0C315DF3}" destId="{B7BE60B1-C43B-48A6-A06C-61E0BB46027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49F1A0-7CFC-4826-BC19-1B6299FE50A4}" type="doc">
      <dgm:prSet loTypeId="urn:microsoft.com/office/officeart/2005/8/layout/process1" loCatId="process" qsTypeId="urn:microsoft.com/office/officeart/2005/8/quickstyle/simple1" qsCatId="simple" csTypeId="urn:microsoft.com/office/officeart/2005/8/colors/colorful1" csCatId="colorful" phldr="1"/>
      <dgm:spPr/>
    </dgm:pt>
    <dgm:pt modelId="{30CC803E-6940-493B-8EEC-79B425E6510B}">
      <dgm:prSet custT="1"/>
      <dgm:spPr/>
      <dgm:t>
        <a:bodyPr/>
        <a:lstStyle/>
        <a:p>
          <a:pPr>
            <a:lnSpc>
              <a:spcPts val="2300"/>
            </a:lnSpc>
          </a:pPr>
          <a:r>
            <a:rPr lang="zh-TW" altLang="en-US" sz="2400" b="1" dirty="0">
              <a:latin typeface="微軟正黑體" panose="020B0604030504040204" pitchFamily="34" charset="-120"/>
              <a:ea typeface="微軟正黑體" panose="020B0604030504040204" pitchFamily="34" charset="-120"/>
            </a:rPr>
            <a:t>經法院判決有罪確定後，再給與其餘獎金</a:t>
          </a:r>
        </a:p>
      </dgm:t>
    </dgm:pt>
    <dgm:pt modelId="{A72CF7F6-197A-4B48-9527-3DC8337103F3}" type="parTrans" cxnId="{5DB538AA-81BD-4775-B35C-AF15A9D43A5E}">
      <dgm:prSet/>
      <dgm:spPr/>
      <dgm:t>
        <a:bodyPr/>
        <a:lstStyle/>
        <a:p>
          <a:endParaRPr lang="zh-TW" altLang="en-US"/>
        </a:p>
      </dgm:t>
    </dgm:pt>
    <dgm:pt modelId="{27A81984-1FA5-40DF-809E-E88C53F55CC3}" type="sibTrans" cxnId="{5DB538AA-81BD-4775-B35C-AF15A9D43A5E}">
      <dgm:prSet/>
      <dgm:spPr/>
      <dgm:t>
        <a:bodyPr/>
        <a:lstStyle/>
        <a:p>
          <a:endParaRPr lang="zh-TW" altLang="en-US"/>
        </a:p>
      </dgm:t>
    </dgm:pt>
    <dgm:pt modelId="{768EDFBF-4AA3-4E54-8865-2EB734334A00}">
      <dgm:prSet custT="1"/>
      <dgm:spPr/>
      <dgm:t>
        <a:bodyPr/>
        <a:lstStyle/>
        <a:p>
          <a:pPr>
            <a:lnSpc>
              <a:spcPts val="2700"/>
            </a:lnSpc>
          </a:pPr>
          <a:r>
            <a:rPr lang="zh-TW" altLang="en-US" sz="2400" b="1" dirty="0">
              <a:latin typeface="微軟正黑體" panose="020B0604030504040204" pitchFamily="34" charset="-120"/>
              <a:ea typeface="微軟正黑體" panose="020B0604030504040204" pitchFamily="34" charset="-120"/>
            </a:rPr>
            <a:t>經第一審或第二審法院判決有罪後，給與檢舉人獎金四分之一</a:t>
          </a:r>
        </a:p>
      </dgm:t>
    </dgm:pt>
    <dgm:pt modelId="{CA9C13E3-076D-4F7F-A92F-C21D2F490FAA}" type="parTrans" cxnId="{F6486FA4-D29E-48A8-96DB-D794C5A96246}">
      <dgm:prSet/>
      <dgm:spPr/>
      <dgm:t>
        <a:bodyPr/>
        <a:lstStyle/>
        <a:p>
          <a:endParaRPr lang="zh-TW" altLang="en-US"/>
        </a:p>
      </dgm:t>
    </dgm:pt>
    <dgm:pt modelId="{E994106F-6243-4D02-B03E-08F2CFD1BA93}" type="sibTrans" cxnId="{F6486FA4-D29E-48A8-96DB-D794C5A96246}">
      <dgm:prSet/>
      <dgm:spPr/>
      <dgm:t>
        <a:bodyPr/>
        <a:lstStyle/>
        <a:p>
          <a:endParaRPr lang="zh-TW" altLang="en-US"/>
        </a:p>
      </dgm:t>
    </dgm:pt>
    <dgm:pt modelId="{B448FF94-83E2-46D9-B4A3-B76D09586CDD}">
      <dgm:prSet custT="1"/>
      <dgm:spPr/>
      <dgm:t>
        <a:bodyPr/>
        <a:lstStyle/>
        <a:p>
          <a:pPr>
            <a:lnSpc>
              <a:spcPts val="2700"/>
            </a:lnSpc>
          </a:pPr>
          <a:r>
            <a:rPr lang="zh-TW" altLang="en-US" sz="2400" b="1">
              <a:latin typeface="微軟正黑體" panose="020B0604030504040204" pitchFamily="34" charset="-120"/>
              <a:ea typeface="微軟正黑體" panose="020B0604030504040204" pitchFamily="34" charset="-120"/>
            </a:rPr>
            <a:t>經檢察官提起公訴後，給與檢舉人獎金四分之一</a:t>
          </a:r>
          <a:endParaRPr lang="zh-TW" altLang="en-US" sz="2400" b="1" dirty="0">
            <a:latin typeface="微軟正黑體" panose="020B0604030504040204" pitchFamily="34" charset="-120"/>
            <a:ea typeface="微軟正黑體" panose="020B0604030504040204" pitchFamily="34" charset="-120"/>
          </a:endParaRPr>
        </a:p>
      </dgm:t>
    </dgm:pt>
    <dgm:pt modelId="{0E0E8F27-173E-43E6-A516-4D690C4E776F}" type="parTrans" cxnId="{A9AC9F62-6D2D-491F-9074-AA2F34CB445E}">
      <dgm:prSet/>
      <dgm:spPr/>
      <dgm:t>
        <a:bodyPr/>
        <a:lstStyle/>
        <a:p>
          <a:endParaRPr lang="zh-TW" altLang="en-US"/>
        </a:p>
      </dgm:t>
    </dgm:pt>
    <dgm:pt modelId="{DA92808D-0737-469B-AB85-D0C12A96704B}" type="sibTrans" cxnId="{A9AC9F62-6D2D-491F-9074-AA2F34CB445E}">
      <dgm:prSet/>
      <dgm:spPr/>
      <dgm:t>
        <a:bodyPr/>
        <a:lstStyle/>
        <a:p>
          <a:endParaRPr lang="zh-TW" altLang="en-US"/>
        </a:p>
      </dgm:t>
    </dgm:pt>
    <dgm:pt modelId="{57C76FC5-78C9-439E-84C0-B002AA8B7C07}" type="pres">
      <dgm:prSet presAssocID="{D149F1A0-7CFC-4826-BC19-1B6299FE50A4}" presName="Name0" presStyleCnt="0">
        <dgm:presLayoutVars>
          <dgm:dir/>
          <dgm:resizeHandles val="exact"/>
        </dgm:presLayoutVars>
      </dgm:prSet>
      <dgm:spPr/>
    </dgm:pt>
    <dgm:pt modelId="{E2A74814-F243-4355-9281-A8EDF2E14DD7}" type="pres">
      <dgm:prSet presAssocID="{B448FF94-83E2-46D9-B4A3-B76D09586CDD}" presName="node" presStyleLbl="node1" presStyleIdx="0" presStyleCnt="3">
        <dgm:presLayoutVars>
          <dgm:bulletEnabled val="1"/>
        </dgm:presLayoutVars>
      </dgm:prSet>
      <dgm:spPr/>
    </dgm:pt>
    <dgm:pt modelId="{184EE0B7-AE3D-45E7-9EC9-C94726B9EE9C}" type="pres">
      <dgm:prSet presAssocID="{DA92808D-0737-469B-AB85-D0C12A96704B}" presName="sibTrans" presStyleLbl="sibTrans2D1" presStyleIdx="0" presStyleCnt="2"/>
      <dgm:spPr/>
    </dgm:pt>
    <dgm:pt modelId="{9863C7FA-306C-4C10-B944-3DF12A3E5565}" type="pres">
      <dgm:prSet presAssocID="{DA92808D-0737-469B-AB85-D0C12A96704B}" presName="connectorText" presStyleLbl="sibTrans2D1" presStyleIdx="0" presStyleCnt="2"/>
      <dgm:spPr/>
    </dgm:pt>
    <dgm:pt modelId="{4A828266-38B6-46DB-BBD9-50B9E70ED8AA}" type="pres">
      <dgm:prSet presAssocID="{768EDFBF-4AA3-4E54-8865-2EB734334A00}" presName="node" presStyleLbl="node1" presStyleIdx="1" presStyleCnt="3">
        <dgm:presLayoutVars>
          <dgm:bulletEnabled val="1"/>
        </dgm:presLayoutVars>
      </dgm:prSet>
      <dgm:spPr/>
    </dgm:pt>
    <dgm:pt modelId="{9A9B06C9-2CE6-473F-8024-1D9E427DC921}" type="pres">
      <dgm:prSet presAssocID="{E994106F-6243-4D02-B03E-08F2CFD1BA93}" presName="sibTrans" presStyleLbl="sibTrans2D1" presStyleIdx="1" presStyleCnt="2"/>
      <dgm:spPr/>
    </dgm:pt>
    <dgm:pt modelId="{1A7703C0-4C22-4B59-92B5-301C8A06BD69}" type="pres">
      <dgm:prSet presAssocID="{E994106F-6243-4D02-B03E-08F2CFD1BA93}" presName="connectorText" presStyleLbl="sibTrans2D1" presStyleIdx="1" presStyleCnt="2"/>
      <dgm:spPr/>
    </dgm:pt>
    <dgm:pt modelId="{24684274-A16B-495C-B2D6-ECC564E3BDAC}" type="pres">
      <dgm:prSet presAssocID="{30CC803E-6940-493B-8EEC-79B425E6510B}" presName="node" presStyleLbl="node1" presStyleIdx="2" presStyleCnt="3">
        <dgm:presLayoutVars>
          <dgm:bulletEnabled val="1"/>
        </dgm:presLayoutVars>
      </dgm:prSet>
      <dgm:spPr/>
    </dgm:pt>
  </dgm:ptLst>
  <dgm:cxnLst>
    <dgm:cxn modelId="{DB741316-E92B-4307-B618-F870C2F1E3F7}" type="presOf" srcId="{768EDFBF-4AA3-4E54-8865-2EB734334A00}" destId="{4A828266-38B6-46DB-BBD9-50B9E70ED8AA}" srcOrd="0" destOrd="0" presId="urn:microsoft.com/office/officeart/2005/8/layout/process1"/>
    <dgm:cxn modelId="{95F67517-88B2-4EE2-867C-BE367761201B}" type="presOf" srcId="{30CC803E-6940-493B-8EEC-79B425E6510B}" destId="{24684274-A16B-495C-B2D6-ECC564E3BDAC}" srcOrd="0" destOrd="0" presId="urn:microsoft.com/office/officeart/2005/8/layout/process1"/>
    <dgm:cxn modelId="{CF170A2C-534C-4D5E-864E-8174EC7821C2}" type="presOf" srcId="{DA92808D-0737-469B-AB85-D0C12A96704B}" destId="{184EE0B7-AE3D-45E7-9EC9-C94726B9EE9C}" srcOrd="0" destOrd="0" presId="urn:microsoft.com/office/officeart/2005/8/layout/process1"/>
    <dgm:cxn modelId="{A9AC9F62-6D2D-491F-9074-AA2F34CB445E}" srcId="{D149F1A0-7CFC-4826-BC19-1B6299FE50A4}" destId="{B448FF94-83E2-46D9-B4A3-B76D09586CDD}" srcOrd="0" destOrd="0" parTransId="{0E0E8F27-173E-43E6-A516-4D690C4E776F}" sibTransId="{DA92808D-0737-469B-AB85-D0C12A96704B}"/>
    <dgm:cxn modelId="{5A9A4F5A-24C6-4110-8F62-EFC153900E5F}" type="presOf" srcId="{E994106F-6243-4D02-B03E-08F2CFD1BA93}" destId="{9A9B06C9-2CE6-473F-8024-1D9E427DC921}" srcOrd="0" destOrd="0" presId="urn:microsoft.com/office/officeart/2005/8/layout/process1"/>
    <dgm:cxn modelId="{AEC2D78A-903D-4467-AD28-D316C072DA8A}" type="presOf" srcId="{B448FF94-83E2-46D9-B4A3-B76D09586CDD}" destId="{E2A74814-F243-4355-9281-A8EDF2E14DD7}" srcOrd="0" destOrd="0" presId="urn:microsoft.com/office/officeart/2005/8/layout/process1"/>
    <dgm:cxn modelId="{C8066994-1C31-41F0-9C71-5A82656BD954}" type="presOf" srcId="{D149F1A0-7CFC-4826-BC19-1B6299FE50A4}" destId="{57C76FC5-78C9-439E-84C0-B002AA8B7C07}" srcOrd="0" destOrd="0" presId="urn:microsoft.com/office/officeart/2005/8/layout/process1"/>
    <dgm:cxn modelId="{F6486FA4-D29E-48A8-96DB-D794C5A96246}" srcId="{D149F1A0-7CFC-4826-BC19-1B6299FE50A4}" destId="{768EDFBF-4AA3-4E54-8865-2EB734334A00}" srcOrd="1" destOrd="0" parTransId="{CA9C13E3-076D-4F7F-A92F-C21D2F490FAA}" sibTransId="{E994106F-6243-4D02-B03E-08F2CFD1BA93}"/>
    <dgm:cxn modelId="{5DB538AA-81BD-4775-B35C-AF15A9D43A5E}" srcId="{D149F1A0-7CFC-4826-BC19-1B6299FE50A4}" destId="{30CC803E-6940-493B-8EEC-79B425E6510B}" srcOrd="2" destOrd="0" parTransId="{A72CF7F6-197A-4B48-9527-3DC8337103F3}" sibTransId="{27A81984-1FA5-40DF-809E-E88C53F55CC3}"/>
    <dgm:cxn modelId="{9FBE7BCB-E721-41A1-9FD5-073CA2C5AF6D}" type="presOf" srcId="{E994106F-6243-4D02-B03E-08F2CFD1BA93}" destId="{1A7703C0-4C22-4B59-92B5-301C8A06BD69}" srcOrd="1" destOrd="0" presId="urn:microsoft.com/office/officeart/2005/8/layout/process1"/>
    <dgm:cxn modelId="{D8986CCD-A300-469C-ABC7-3FABB4218D4F}" type="presOf" srcId="{DA92808D-0737-469B-AB85-D0C12A96704B}" destId="{9863C7FA-306C-4C10-B944-3DF12A3E5565}" srcOrd="1" destOrd="0" presId="urn:microsoft.com/office/officeart/2005/8/layout/process1"/>
    <dgm:cxn modelId="{D02E5DAB-F062-4FB5-B13D-438A5F11FF82}" type="presParOf" srcId="{57C76FC5-78C9-439E-84C0-B002AA8B7C07}" destId="{E2A74814-F243-4355-9281-A8EDF2E14DD7}" srcOrd="0" destOrd="0" presId="urn:microsoft.com/office/officeart/2005/8/layout/process1"/>
    <dgm:cxn modelId="{D70A7E1A-9580-4BDE-A3E8-C34FF4E6E61C}" type="presParOf" srcId="{57C76FC5-78C9-439E-84C0-B002AA8B7C07}" destId="{184EE0B7-AE3D-45E7-9EC9-C94726B9EE9C}" srcOrd="1" destOrd="0" presId="urn:microsoft.com/office/officeart/2005/8/layout/process1"/>
    <dgm:cxn modelId="{A38255C4-EF50-4B48-92AE-7A5B472BDBEF}" type="presParOf" srcId="{184EE0B7-AE3D-45E7-9EC9-C94726B9EE9C}" destId="{9863C7FA-306C-4C10-B944-3DF12A3E5565}" srcOrd="0" destOrd="0" presId="urn:microsoft.com/office/officeart/2005/8/layout/process1"/>
    <dgm:cxn modelId="{48320089-0DDA-4BF8-AEA6-C74D5665F21D}" type="presParOf" srcId="{57C76FC5-78C9-439E-84C0-B002AA8B7C07}" destId="{4A828266-38B6-46DB-BBD9-50B9E70ED8AA}" srcOrd="2" destOrd="0" presId="urn:microsoft.com/office/officeart/2005/8/layout/process1"/>
    <dgm:cxn modelId="{EC4871ED-DAF5-4EE7-BB57-4B0A531B9CC0}" type="presParOf" srcId="{57C76FC5-78C9-439E-84C0-B002AA8B7C07}" destId="{9A9B06C9-2CE6-473F-8024-1D9E427DC921}" srcOrd="3" destOrd="0" presId="urn:microsoft.com/office/officeart/2005/8/layout/process1"/>
    <dgm:cxn modelId="{2FE2A6DF-5508-42B9-A687-FC14EB66B994}" type="presParOf" srcId="{9A9B06C9-2CE6-473F-8024-1D9E427DC921}" destId="{1A7703C0-4C22-4B59-92B5-301C8A06BD69}" srcOrd="0" destOrd="0" presId="urn:microsoft.com/office/officeart/2005/8/layout/process1"/>
    <dgm:cxn modelId="{13C75DC4-791D-41DE-8F01-0A892FF595F4}" type="presParOf" srcId="{57C76FC5-78C9-439E-84C0-B002AA8B7C07}" destId="{24684274-A16B-495C-B2D6-ECC564E3BDA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BE88CC-9845-4168-912F-406F8A29932E}">
      <dsp:nvSpPr>
        <dsp:cNvPr id="0" name=""/>
        <dsp:cNvSpPr/>
      </dsp:nvSpPr>
      <dsp:spPr>
        <a:xfrm>
          <a:off x="5377" y="1616197"/>
          <a:ext cx="2490659" cy="1037568"/>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0" i="0" kern="1200" dirty="0"/>
            <a:t>意圖使候選人當選或不當選</a:t>
          </a:r>
          <a:endParaRPr lang="zh-TW" altLang="en-US" sz="2000" kern="1200" dirty="0"/>
        </a:p>
      </dsp:txBody>
      <dsp:txXfrm>
        <a:off x="35766" y="1646586"/>
        <a:ext cx="2429881" cy="976790"/>
      </dsp:txXfrm>
    </dsp:sp>
    <dsp:sp modelId="{E72E2BA2-4B3F-4904-BAB0-6C33098D843B}">
      <dsp:nvSpPr>
        <dsp:cNvPr id="0" name=""/>
        <dsp:cNvSpPr/>
      </dsp:nvSpPr>
      <dsp:spPr>
        <a:xfrm>
          <a:off x="5377" y="2791984"/>
          <a:ext cx="2498325" cy="1242215"/>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0" i="0" kern="1200" dirty="0"/>
            <a:t>意圖使被罷免人罷免案通過或否決</a:t>
          </a:r>
          <a:endParaRPr lang="zh-TW" altLang="en-US" sz="2000" kern="1200" dirty="0"/>
        </a:p>
      </dsp:txBody>
      <dsp:txXfrm>
        <a:off x="41760" y="2828367"/>
        <a:ext cx="2425559" cy="1169449"/>
      </dsp:txXfrm>
    </dsp:sp>
    <dsp:sp modelId="{28CDB936-7B9A-4714-952A-A2C5993F149E}">
      <dsp:nvSpPr>
        <dsp:cNvPr id="0" name=""/>
        <dsp:cNvSpPr/>
      </dsp:nvSpPr>
      <dsp:spPr>
        <a:xfrm rot="19746644">
          <a:off x="2419136" y="3092871"/>
          <a:ext cx="1192428" cy="28273"/>
        </a:xfrm>
        <a:custGeom>
          <a:avLst/>
          <a:gdLst/>
          <a:ahLst/>
          <a:cxnLst/>
          <a:rect l="0" t="0" r="0" b="0"/>
          <a:pathLst>
            <a:path>
              <a:moveTo>
                <a:pt x="0" y="14136"/>
              </a:moveTo>
              <a:lnTo>
                <a:pt x="1192428" y="14136"/>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2985539" y="3077196"/>
        <a:ext cx="59621" cy="59621"/>
      </dsp:txXfrm>
    </dsp:sp>
    <dsp:sp modelId="{8AFE449C-333F-4CB1-B039-DC94F3B90DAE}">
      <dsp:nvSpPr>
        <dsp:cNvPr id="0" name=""/>
        <dsp:cNvSpPr/>
      </dsp:nvSpPr>
      <dsp:spPr>
        <a:xfrm>
          <a:off x="3526998" y="1963793"/>
          <a:ext cx="2407267" cy="1674258"/>
        </a:xfrm>
        <a:prstGeom prst="roundRect">
          <a:avLst>
            <a:gd name="adj" fmla="val 1000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zh-TW" altLang="en-US" sz="2600" b="0" i="0" kern="1200" dirty="0">
              <a:latin typeface="微軟正黑體" panose="020B0604030504040204" pitchFamily="34" charset="-120"/>
              <a:ea typeface="微軟正黑體" panose="020B0604030504040204" pitchFamily="34" charset="-120"/>
            </a:rPr>
            <a:t>以文字、圖畫、錄音、錄影、演講或他法</a:t>
          </a:r>
          <a:endParaRPr lang="zh-TW" altLang="en-US" sz="2600" kern="1200" dirty="0">
            <a:latin typeface="微軟正黑體" panose="020B0604030504040204" pitchFamily="34" charset="-120"/>
            <a:ea typeface="微軟正黑體" panose="020B0604030504040204" pitchFamily="34" charset="-120"/>
          </a:endParaRPr>
        </a:p>
      </dsp:txBody>
      <dsp:txXfrm>
        <a:off x="3576035" y="2012830"/>
        <a:ext cx="2309193" cy="1576184"/>
      </dsp:txXfrm>
    </dsp:sp>
    <dsp:sp modelId="{E7417556-4410-414A-AD5B-55B81FB9B255}">
      <dsp:nvSpPr>
        <dsp:cNvPr id="0" name=""/>
        <dsp:cNvSpPr/>
      </dsp:nvSpPr>
      <dsp:spPr>
        <a:xfrm rot="21517479">
          <a:off x="5934176" y="2779317"/>
          <a:ext cx="622309" cy="28273"/>
        </a:xfrm>
        <a:custGeom>
          <a:avLst/>
          <a:gdLst/>
          <a:ahLst/>
          <a:cxnLst/>
          <a:rect l="0" t="0" r="0" b="0"/>
          <a:pathLst>
            <a:path>
              <a:moveTo>
                <a:pt x="0" y="14136"/>
              </a:moveTo>
              <a:lnTo>
                <a:pt x="622309" y="14136"/>
              </a:lnTo>
            </a:path>
          </a:pathLst>
        </a:custGeom>
        <a:noFill/>
        <a:ln w="1587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6229773" y="2777896"/>
        <a:ext cx="31115" cy="31115"/>
      </dsp:txXfrm>
    </dsp:sp>
    <dsp:sp modelId="{80761B42-C343-4444-BD42-519170BAE1EB}">
      <dsp:nvSpPr>
        <dsp:cNvPr id="0" name=""/>
        <dsp:cNvSpPr/>
      </dsp:nvSpPr>
      <dsp:spPr>
        <a:xfrm>
          <a:off x="6556396" y="2325258"/>
          <a:ext cx="1842912" cy="921456"/>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0" i="0" kern="1200" dirty="0"/>
            <a:t>散布謠言或傳播不實之事</a:t>
          </a:r>
          <a:endParaRPr lang="zh-TW" altLang="en-US" sz="2000" kern="1200" dirty="0"/>
        </a:p>
      </dsp:txBody>
      <dsp:txXfrm>
        <a:off x="6583385" y="2352247"/>
        <a:ext cx="1788934" cy="867478"/>
      </dsp:txXfrm>
    </dsp:sp>
    <dsp:sp modelId="{457671F4-3164-4667-A6DD-C34F75F2CA97}">
      <dsp:nvSpPr>
        <dsp:cNvPr id="0" name=""/>
        <dsp:cNvSpPr/>
      </dsp:nvSpPr>
      <dsp:spPr>
        <a:xfrm rot="27195">
          <a:off x="8399302" y="2773268"/>
          <a:ext cx="358770" cy="28273"/>
        </a:xfrm>
        <a:custGeom>
          <a:avLst/>
          <a:gdLst/>
          <a:ahLst/>
          <a:cxnLst/>
          <a:rect l="0" t="0" r="0" b="0"/>
          <a:pathLst>
            <a:path>
              <a:moveTo>
                <a:pt x="0" y="14136"/>
              </a:moveTo>
              <a:lnTo>
                <a:pt x="358770" y="14136"/>
              </a:lnTo>
            </a:path>
          </a:pathLst>
        </a:custGeom>
        <a:noFill/>
        <a:ln w="15875"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8569719" y="2778435"/>
        <a:ext cx="17938" cy="17938"/>
      </dsp:txXfrm>
    </dsp:sp>
    <dsp:sp modelId="{40E0A701-771A-44A9-9ADA-5A0FB87BB08C}">
      <dsp:nvSpPr>
        <dsp:cNvPr id="0" name=""/>
        <dsp:cNvSpPr/>
      </dsp:nvSpPr>
      <dsp:spPr>
        <a:xfrm>
          <a:off x="8758068" y="2328096"/>
          <a:ext cx="1842912" cy="921456"/>
        </a:xfrm>
        <a:prstGeom prst="roundRect">
          <a:avLst>
            <a:gd name="adj" fmla="val 1000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0" i="0" kern="1200" dirty="0"/>
            <a:t>足以生損害於公眾或他人</a:t>
          </a:r>
          <a:endParaRPr lang="zh-TW" altLang="en-US" sz="2000" kern="1200" dirty="0"/>
        </a:p>
      </dsp:txBody>
      <dsp:txXfrm>
        <a:off x="8785057" y="2355085"/>
        <a:ext cx="1788934" cy="8674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BE88CC-9845-4168-912F-406F8A29932E}">
      <dsp:nvSpPr>
        <dsp:cNvPr id="0" name=""/>
        <dsp:cNvSpPr/>
      </dsp:nvSpPr>
      <dsp:spPr>
        <a:xfrm>
          <a:off x="9861" y="1810928"/>
          <a:ext cx="2189003" cy="924340"/>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zh-TW" altLang="en-US" sz="1900" b="0" i="0" kern="1200" dirty="0"/>
            <a:t>意圖使候選人當選或不當選</a:t>
          </a:r>
          <a:endParaRPr lang="zh-TW" altLang="en-US" sz="1900" kern="1200" dirty="0"/>
        </a:p>
      </dsp:txBody>
      <dsp:txXfrm>
        <a:off x="36934" y="1838001"/>
        <a:ext cx="2134857" cy="870194"/>
      </dsp:txXfrm>
    </dsp:sp>
    <dsp:sp modelId="{E72E2BA2-4B3F-4904-BAB0-6C33098D843B}">
      <dsp:nvSpPr>
        <dsp:cNvPr id="0" name=""/>
        <dsp:cNvSpPr/>
      </dsp:nvSpPr>
      <dsp:spPr>
        <a:xfrm>
          <a:off x="9861" y="2873919"/>
          <a:ext cx="2176155" cy="924340"/>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zh-TW" altLang="en-US" sz="1900" b="0" i="0" kern="1200" dirty="0"/>
            <a:t>意圖使被罷免人罷免案通過或否決</a:t>
          </a:r>
          <a:endParaRPr lang="zh-TW" altLang="en-US" sz="1900" kern="1200" dirty="0"/>
        </a:p>
      </dsp:txBody>
      <dsp:txXfrm>
        <a:off x="36934" y="2900992"/>
        <a:ext cx="2122009" cy="870194"/>
      </dsp:txXfrm>
    </dsp:sp>
    <dsp:sp modelId="{28CDB936-7B9A-4714-952A-A2C5993F149E}">
      <dsp:nvSpPr>
        <dsp:cNvPr id="0" name=""/>
        <dsp:cNvSpPr/>
      </dsp:nvSpPr>
      <dsp:spPr>
        <a:xfrm rot="19857231">
          <a:off x="2100638" y="2994033"/>
          <a:ext cx="1357683" cy="24936"/>
        </a:xfrm>
        <a:custGeom>
          <a:avLst/>
          <a:gdLst/>
          <a:ahLst/>
          <a:cxnLst/>
          <a:rect l="0" t="0" r="0" b="0"/>
          <a:pathLst>
            <a:path>
              <a:moveTo>
                <a:pt x="0" y="12468"/>
              </a:moveTo>
              <a:lnTo>
                <a:pt x="1357683" y="12468"/>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2745538" y="2972560"/>
        <a:ext cx="67884" cy="67884"/>
      </dsp:txXfrm>
    </dsp:sp>
    <dsp:sp modelId="{8AFE449C-333F-4CB1-B039-DC94F3B90DAE}">
      <dsp:nvSpPr>
        <dsp:cNvPr id="0" name=""/>
        <dsp:cNvSpPr/>
      </dsp:nvSpPr>
      <dsp:spPr>
        <a:xfrm>
          <a:off x="3372943" y="864487"/>
          <a:ext cx="2702012" cy="3624854"/>
        </a:xfrm>
        <a:prstGeom prst="roundRect">
          <a:avLst>
            <a:gd name="adj" fmla="val 1000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TW" altLang="en-US" sz="2400" b="0" i="0" kern="1200" dirty="0">
              <a:latin typeface="微軟正黑體" panose="020B0604030504040204" pitchFamily="34" charset="-120"/>
              <a:ea typeface="微軟正黑體" panose="020B0604030504040204" pitchFamily="34" charset="-120"/>
            </a:rPr>
            <a:t>以散布、播送或以他法供人觀覽</a:t>
          </a:r>
          <a:r>
            <a:rPr lang="zh-TW" altLang="en-US" sz="2400" b="1" i="0" u="sng" kern="1200" dirty="0">
              <a:latin typeface="微軟正黑體" panose="020B0604030504040204" pitchFamily="34" charset="-120"/>
              <a:ea typeface="微軟正黑體" panose="020B0604030504040204" pitchFamily="34" charset="-120"/>
            </a:rPr>
            <a:t>候選人、被罷免人、罷免案提議人之領銜人本人之</a:t>
          </a:r>
          <a:r>
            <a:rPr lang="zh-TW" altLang="en-US" sz="2400" b="0" i="0" u="none" kern="1200" dirty="0">
              <a:latin typeface="微軟正黑體" panose="020B0604030504040204" pitchFamily="34" charset="-120"/>
              <a:ea typeface="微軟正黑體" panose="020B0604030504040204" pitchFamily="34" charset="-120"/>
            </a:rPr>
            <a:t>深度偽造聲音、影像、電磁紀錄</a:t>
          </a:r>
          <a:endParaRPr lang="zh-TW" altLang="en-US" sz="2400" b="0" u="none" kern="1200" dirty="0">
            <a:latin typeface="微軟正黑體" panose="020B0604030504040204" pitchFamily="34" charset="-120"/>
            <a:ea typeface="微軟正黑體" panose="020B0604030504040204" pitchFamily="34" charset="-120"/>
          </a:endParaRPr>
        </a:p>
      </dsp:txBody>
      <dsp:txXfrm>
        <a:off x="3452082" y="943626"/>
        <a:ext cx="2543734" cy="3466576"/>
      </dsp:txXfrm>
    </dsp:sp>
    <dsp:sp modelId="{E7417556-4410-414A-AD5B-55B81FB9B255}">
      <dsp:nvSpPr>
        <dsp:cNvPr id="0" name=""/>
        <dsp:cNvSpPr/>
      </dsp:nvSpPr>
      <dsp:spPr>
        <a:xfrm rot="109131">
          <a:off x="6074833" y="2672137"/>
          <a:ext cx="484598" cy="24936"/>
        </a:xfrm>
        <a:custGeom>
          <a:avLst/>
          <a:gdLst/>
          <a:ahLst/>
          <a:cxnLst/>
          <a:rect l="0" t="0" r="0" b="0"/>
          <a:pathLst>
            <a:path>
              <a:moveTo>
                <a:pt x="0" y="12468"/>
              </a:moveTo>
              <a:lnTo>
                <a:pt x="484598" y="12468"/>
              </a:lnTo>
            </a:path>
          </a:pathLst>
        </a:custGeom>
        <a:noFill/>
        <a:ln w="1587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6305017" y="2672490"/>
        <a:ext cx="24229" cy="24229"/>
      </dsp:txXfrm>
    </dsp:sp>
    <dsp:sp modelId="{80761B42-C343-4444-BD42-519170BAE1EB}">
      <dsp:nvSpPr>
        <dsp:cNvPr id="0" name=""/>
        <dsp:cNvSpPr/>
      </dsp:nvSpPr>
      <dsp:spPr>
        <a:xfrm>
          <a:off x="6559309" y="2230125"/>
          <a:ext cx="1848680" cy="924340"/>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zh-TW" altLang="en-US" sz="1900" b="0" i="0" kern="1200" dirty="0"/>
            <a:t>散布謠言或傳播不實之事</a:t>
          </a:r>
          <a:endParaRPr lang="zh-TW" altLang="en-US" sz="1900" kern="1200" dirty="0"/>
        </a:p>
      </dsp:txBody>
      <dsp:txXfrm>
        <a:off x="6586382" y="2257198"/>
        <a:ext cx="1794534" cy="870194"/>
      </dsp:txXfrm>
    </dsp:sp>
    <dsp:sp modelId="{457671F4-3164-4667-A6DD-C34F75F2CA97}">
      <dsp:nvSpPr>
        <dsp:cNvPr id="0" name=""/>
        <dsp:cNvSpPr/>
      </dsp:nvSpPr>
      <dsp:spPr>
        <a:xfrm rot="21568535">
          <a:off x="8407982" y="2678131"/>
          <a:ext cx="370638" cy="24936"/>
        </a:xfrm>
        <a:custGeom>
          <a:avLst/>
          <a:gdLst/>
          <a:ahLst/>
          <a:cxnLst/>
          <a:rect l="0" t="0" r="0" b="0"/>
          <a:pathLst>
            <a:path>
              <a:moveTo>
                <a:pt x="0" y="12468"/>
              </a:moveTo>
              <a:lnTo>
                <a:pt x="370638" y="12468"/>
              </a:lnTo>
            </a:path>
          </a:pathLst>
        </a:custGeom>
        <a:noFill/>
        <a:ln w="15875"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8584035" y="2681333"/>
        <a:ext cx="18531" cy="18531"/>
      </dsp:txXfrm>
    </dsp:sp>
    <dsp:sp modelId="{40E0A701-771A-44A9-9ADA-5A0FB87BB08C}">
      <dsp:nvSpPr>
        <dsp:cNvPr id="0" name=""/>
        <dsp:cNvSpPr/>
      </dsp:nvSpPr>
      <dsp:spPr>
        <a:xfrm>
          <a:off x="8778613" y="2226733"/>
          <a:ext cx="1848680" cy="924340"/>
        </a:xfrm>
        <a:prstGeom prst="roundRect">
          <a:avLst>
            <a:gd name="adj" fmla="val 1000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zh-TW" altLang="en-US" sz="1900" b="0" i="0" kern="1200" dirty="0"/>
            <a:t>足以生損害於公眾或他人</a:t>
          </a:r>
          <a:endParaRPr lang="zh-TW" altLang="en-US" sz="1900" kern="1200" dirty="0"/>
        </a:p>
      </dsp:txBody>
      <dsp:txXfrm>
        <a:off x="8805686" y="2253806"/>
        <a:ext cx="1794534" cy="8701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74814-F243-4355-9281-A8EDF2E14DD7}">
      <dsp:nvSpPr>
        <dsp:cNvPr id="0" name=""/>
        <dsp:cNvSpPr/>
      </dsp:nvSpPr>
      <dsp:spPr>
        <a:xfrm>
          <a:off x="8621" y="873286"/>
          <a:ext cx="2576930" cy="1763586"/>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ts val="2700"/>
            </a:lnSpc>
            <a:spcBef>
              <a:spcPct val="0"/>
            </a:spcBef>
            <a:spcAft>
              <a:spcPct val="35000"/>
            </a:spcAft>
            <a:buNone/>
          </a:pPr>
          <a:r>
            <a:rPr lang="zh-TW" altLang="en-US" sz="2400" b="1" kern="1200">
              <a:latin typeface="微軟正黑體" panose="020B0604030504040204" pitchFamily="34" charset="-120"/>
              <a:ea typeface="微軟正黑體" panose="020B0604030504040204" pitchFamily="34" charset="-120"/>
            </a:rPr>
            <a:t>經檢察官提起公訴後，給與檢舉人獎金四分之一</a:t>
          </a:r>
          <a:endParaRPr lang="zh-TW" altLang="en-US" sz="2400" b="1" kern="1200" dirty="0">
            <a:latin typeface="微軟正黑體" panose="020B0604030504040204" pitchFamily="34" charset="-120"/>
            <a:ea typeface="微軟正黑體" panose="020B0604030504040204" pitchFamily="34" charset="-120"/>
          </a:endParaRPr>
        </a:p>
      </dsp:txBody>
      <dsp:txXfrm>
        <a:off x="60275" y="924940"/>
        <a:ext cx="2473622" cy="1660278"/>
      </dsp:txXfrm>
    </dsp:sp>
    <dsp:sp modelId="{184EE0B7-AE3D-45E7-9EC9-C94726B9EE9C}">
      <dsp:nvSpPr>
        <dsp:cNvPr id="0" name=""/>
        <dsp:cNvSpPr/>
      </dsp:nvSpPr>
      <dsp:spPr>
        <a:xfrm>
          <a:off x="2843245" y="1435540"/>
          <a:ext cx="546309" cy="63907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zh-TW" altLang="en-US" sz="2700" kern="1200"/>
        </a:p>
      </dsp:txBody>
      <dsp:txXfrm>
        <a:off x="2843245" y="1563356"/>
        <a:ext cx="382416" cy="383446"/>
      </dsp:txXfrm>
    </dsp:sp>
    <dsp:sp modelId="{4A828266-38B6-46DB-BBD9-50B9E70ED8AA}">
      <dsp:nvSpPr>
        <dsp:cNvPr id="0" name=""/>
        <dsp:cNvSpPr/>
      </dsp:nvSpPr>
      <dsp:spPr>
        <a:xfrm>
          <a:off x="3616324" y="873286"/>
          <a:ext cx="2576930" cy="1763586"/>
        </a:xfrm>
        <a:prstGeom prst="roundRect">
          <a:avLst>
            <a:gd name="adj" fmla="val 10000"/>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ts val="2700"/>
            </a:lnSpc>
            <a:spcBef>
              <a:spcPct val="0"/>
            </a:spcBef>
            <a:spcAft>
              <a:spcPct val="35000"/>
            </a:spcAft>
            <a:buNone/>
          </a:pPr>
          <a:r>
            <a:rPr lang="zh-TW" altLang="en-US" sz="2400" b="1" kern="1200" dirty="0">
              <a:latin typeface="微軟正黑體" panose="020B0604030504040204" pitchFamily="34" charset="-120"/>
              <a:ea typeface="微軟正黑體" panose="020B0604030504040204" pitchFamily="34" charset="-120"/>
            </a:rPr>
            <a:t>經第一審或第二審法院判決有罪後，給與檢舉人獎金四分之一</a:t>
          </a:r>
        </a:p>
      </dsp:txBody>
      <dsp:txXfrm>
        <a:off x="3667978" y="924940"/>
        <a:ext cx="2473622" cy="1660278"/>
      </dsp:txXfrm>
    </dsp:sp>
    <dsp:sp modelId="{9A9B06C9-2CE6-473F-8024-1D9E427DC921}">
      <dsp:nvSpPr>
        <dsp:cNvPr id="0" name=""/>
        <dsp:cNvSpPr/>
      </dsp:nvSpPr>
      <dsp:spPr>
        <a:xfrm>
          <a:off x="6450948" y="1435540"/>
          <a:ext cx="546309" cy="63907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zh-TW" altLang="en-US" sz="2700" kern="1200"/>
        </a:p>
      </dsp:txBody>
      <dsp:txXfrm>
        <a:off x="6450948" y="1563356"/>
        <a:ext cx="382416" cy="383446"/>
      </dsp:txXfrm>
    </dsp:sp>
    <dsp:sp modelId="{24684274-A16B-495C-B2D6-ECC564E3BDAC}">
      <dsp:nvSpPr>
        <dsp:cNvPr id="0" name=""/>
        <dsp:cNvSpPr/>
      </dsp:nvSpPr>
      <dsp:spPr>
        <a:xfrm>
          <a:off x="7224027" y="873286"/>
          <a:ext cx="2576930" cy="1763586"/>
        </a:xfrm>
        <a:prstGeom prst="roundRect">
          <a:avLst>
            <a:gd name="adj" fmla="val 1000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ts val="2300"/>
            </a:lnSpc>
            <a:spcBef>
              <a:spcPct val="0"/>
            </a:spcBef>
            <a:spcAft>
              <a:spcPct val="35000"/>
            </a:spcAft>
            <a:buNone/>
          </a:pPr>
          <a:r>
            <a:rPr lang="zh-TW" altLang="en-US" sz="2400" b="1" kern="1200" dirty="0">
              <a:latin typeface="微軟正黑體" panose="020B0604030504040204" pitchFamily="34" charset="-120"/>
              <a:ea typeface="微軟正黑體" panose="020B0604030504040204" pitchFamily="34" charset="-120"/>
            </a:rPr>
            <a:t>經法院判決有罪確定後，再給與其餘獎金</a:t>
          </a:r>
        </a:p>
      </dsp:txBody>
      <dsp:txXfrm>
        <a:off x="7275681" y="924940"/>
        <a:ext cx="2473622" cy="16602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14FC76-D51A-40FE-B2FB-12F151404230}" type="datetimeFigureOut">
              <a:rPr lang="zh-TW" altLang="en-US" smtClean="0"/>
              <a:t>2026/10/6</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04CE4C-15E3-4644-A4BD-AFA28CE89FE7}" type="slidenum">
              <a:rPr lang="zh-TW" altLang="en-US" smtClean="0"/>
              <a:t>‹#›</a:t>
            </a:fld>
            <a:endParaRPr lang="zh-TW" altLang="en-US"/>
          </a:p>
        </p:txBody>
      </p:sp>
    </p:spTree>
    <p:extLst>
      <p:ext uri="{BB962C8B-B14F-4D97-AF65-F5344CB8AC3E}">
        <p14:creationId xmlns:p14="http://schemas.microsoft.com/office/powerpoint/2010/main" val="3747420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nSpc>
                <a:spcPct val="115000"/>
              </a:lnSpc>
              <a:spcAft>
                <a:spcPts val="800"/>
              </a:spcAft>
            </a:pPr>
            <a:r>
              <a:rPr lang="zh-TW" altLang="zh-TW" sz="1800" kern="100" dirty="0">
                <a:effectLst/>
                <a:latin typeface="Aptos"/>
                <a:ea typeface="標楷體" panose="03000509000000000000" pitchFamily="65" charset="-120"/>
                <a:cs typeface="Times New Roman" panose="02020603050405020304" pitchFamily="18" charset="0"/>
              </a:rPr>
              <a:t>最高檢察署於</a:t>
            </a:r>
            <a:r>
              <a:rPr lang="en-US" altLang="zh-TW" sz="1800" kern="100" dirty="0">
                <a:effectLst/>
                <a:latin typeface="Aptos"/>
                <a:ea typeface="標楷體" panose="03000509000000000000" pitchFamily="65" charset="-120"/>
                <a:cs typeface="Times New Roman" panose="02020603050405020304" pitchFamily="18" charset="0"/>
              </a:rPr>
              <a:t>115</a:t>
            </a:r>
            <a:r>
              <a:rPr lang="zh-TW" altLang="zh-TW" sz="1800" kern="100" dirty="0">
                <a:effectLst/>
                <a:latin typeface="Aptos"/>
                <a:ea typeface="標楷體" panose="03000509000000000000" pitchFamily="65" charset="-120"/>
                <a:cs typeface="Times New Roman" panose="02020603050405020304" pitchFamily="18" charset="0"/>
              </a:rPr>
              <a:t>年</a:t>
            </a:r>
            <a:r>
              <a:rPr lang="en-US" altLang="zh-TW" sz="1800" kern="100" dirty="0">
                <a:effectLst/>
                <a:latin typeface="Aptos"/>
                <a:ea typeface="標楷體" panose="03000509000000000000" pitchFamily="65" charset="-120"/>
                <a:cs typeface="Times New Roman" panose="02020603050405020304" pitchFamily="18" charset="0"/>
              </a:rPr>
              <a:t>6</a:t>
            </a:r>
            <a:r>
              <a:rPr lang="zh-TW" altLang="zh-TW" sz="1800" kern="100" dirty="0">
                <a:effectLst/>
                <a:latin typeface="Aptos"/>
                <a:ea typeface="標楷體" panose="03000509000000000000" pitchFamily="65" charset="-120"/>
                <a:cs typeface="Times New Roman" panose="02020603050405020304" pitchFamily="18" charset="0"/>
              </a:rPr>
              <a:t>月</a:t>
            </a:r>
            <a:r>
              <a:rPr lang="en-US" altLang="zh-TW" sz="1800" kern="100" dirty="0">
                <a:effectLst/>
                <a:latin typeface="Aptos"/>
                <a:ea typeface="標楷體" panose="03000509000000000000" pitchFamily="65" charset="-120"/>
                <a:cs typeface="Times New Roman" panose="02020603050405020304" pitchFamily="18" charset="0"/>
              </a:rPr>
              <a:t>3</a:t>
            </a:r>
            <a:r>
              <a:rPr lang="zh-TW" altLang="zh-TW" sz="1800" kern="100" dirty="0">
                <a:effectLst/>
                <a:latin typeface="Aptos"/>
                <a:ea typeface="標楷體" panose="03000509000000000000" pitchFamily="65" charset="-120"/>
                <a:cs typeface="Times New Roman" panose="02020603050405020304" pitchFamily="18" charset="0"/>
              </a:rPr>
              <a:t>日決議通過臺灣高等檢察署提出之「檢察機關辦理妨害選舉案件有關深度偽造與假訊息處理參考流程」（下稱：參考流程），有關司法警察機關應配合事項分敘如下：</a:t>
            </a:r>
            <a:endParaRPr lang="zh-TW" altLang="zh-TW" sz="1800" kern="100" dirty="0">
              <a:effectLst/>
              <a:latin typeface="Aptos"/>
              <a:ea typeface="新細明體" panose="02020500000000000000" pitchFamily="18" charset="-120"/>
              <a:cs typeface="Times New Roman" panose="02020603050405020304" pitchFamily="18" charset="0"/>
            </a:endParaRPr>
          </a:p>
          <a:p>
            <a:pPr marL="304800" indent="-304800">
              <a:lnSpc>
                <a:spcPct val="115000"/>
              </a:lnSpc>
              <a:spcAft>
                <a:spcPts val="800"/>
              </a:spcAft>
            </a:pPr>
            <a:r>
              <a:rPr lang="en-US" altLang="zh-TW" sz="1800" kern="100" dirty="0">
                <a:effectLst/>
                <a:latin typeface="標楷體" panose="03000509000000000000" pitchFamily="65" charset="-120"/>
                <a:ea typeface="新細明體" panose="02020500000000000000" pitchFamily="18"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一</a:t>
            </a:r>
            <a:r>
              <a:rPr lang="en-US" altLang="zh-TW" sz="1800" kern="100" dirty="0">
                <a:effectLst/>
                <a:latin typeface="Aptos"/>
                <a:ea typeface="標楷體" panose="03000509000000000000" pitchFamily="65"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受理妨害選舉深度偽造假訊息案件（下稱：深偽案件）之各司法警察機關，如檢舉人為擬參選人、候選人、被 罷免人或罷免案提議人之領銜人，請曉諭當事人可依公職人員選舉罷免法（下稱：選罷法）第</a:t>
            </a:r>
            <a:r>
              <a:rPr lang="en-US" altLang="zh-TW" sz="1800" kern="100" dirty="0">
                <a:effectLst/>
                <a:latin typeface="Aptos"/>
                <a:ea typeface="標楷體" panose="03000509000000000000" pitchFamily="65" charset="-120"/>
                <a:cs typeface="Times New Roman" panose="02020603050405020304" pitchFamily="18" charset="0"/>
              </a:rPr>
              <a:t>51</a:t>
            </a:r>
            <a:r>
              <a:rPr lang="zh-TW" altLang="zh-TW" sz="1800" kern="100" dirty="0">
                <a:effectLst/>
                <a:latin typeface="Aptos"/>
                <a:ea typeface="標楷體" panose="03000509000000000000" pitchFamily="65" charset="-120"/>
                <a:cs typeface="Times New Roman" panose="02020603050405020304" pitchFamily="18" charset="0"/>
              </a:rPr>
              <a:t>條之</a:t>
            </a:r>
            <a:r>
              <a:rPr lang="en-US" altLang="zh-TW" sz="1800" kern="100" dirty="0">
                <a:effectLst/>
                <a:latin typeface="Aptos"/>
                <a:ea typeface="標楷體" panose="03000509000000000000" pitchFamily="65" charset="-120"/>
                <a:cs typeface="Times New Roman" panose="02020603050405020304" pitchFamily="18" charset="0"/>
              </a:rPr>
              <a:t>3</a:t>
            </a:r>
            <a:r>
              <a:rPr lang="zh-TW" altLang="zh-TW" sz="1800" kern="100" dirty="0">
                <a:effectLst/>
                <a:latin typeface="Aptos"/>
                <a:ea typeface="標楷體" panose="03000509000000000000" pitchFamily="65" charset="-120"/>
                <a:cs typeface="Times New Roman" panose="02020603050405020304" pitchFamily="18" charset="0"/>
              </a:rPr>
              <a:t>等相關規定，向內政部警政署刑事警察局自行繳納規費申請鑑識，取得鑑識報告後，得運用中選會官方網站提供之「深度偽造聲音影像侵害排除請求書」，自行依前法請 求平台業者為下架等措施排除侵害。</a:t>
            </a:r>
            <a:endParaRPr lang="zh-TW" altLang="zh-TW" sz="1800" kern="100" dirty="0">
              <a:effectLst/>
              <a:latin typeface="Aptos"/>
              <a:ea typeface="新細明體" panose="02020500000000000000" pitchFamily="18" charset="-120"/>
              <a:cs typeface="Times New Roman" panose="02020603050405020304" pitchFamily="18" charset="0"/>
            </a:endParaRPr>
          </a:p>
          <a:p>
            <a:pPr marL="304800" indent="-304800">
              <a:lnSpc>
                <a:spcPct val="115000"/>
              </a:lnSpc>
              <a:spcAft>
                <a:spcPts val="800"/>
              </a:spcAft>
            </a:pPr>
            <a:r>
              <a:rPr lang="en-US" altLang="zh-TW" sz="1800" kern="100" dirty="0">
                <a:effectLst/>
                <a:latin typeface="標楷體" panose="03000509000000000000" pitchFamily="65" charset="-120"/>
                <a:ea typeface="新細明體" panose="02020500000000000000" pitchFamily="18"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二</a:t>
            </a:r>
            <a:r>
              <a:rPr lang="en-US" altLang="zh-TW" sz="1800" kern="100" dirty="0">
                <a:effectLst/>
                <a:latin typeface="Aptos"/>
                <a:ea typeface="標楷體" panose="03000509000000000000" pitchFamily="65"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司法警察機關受理當事人報案深偽案件，請先研判是否先行、或至少同步鑑識，並於報指揮、移送或報告時如 未提供檢測報告，請主動說明原因。</a:t>
            </a:r>
            <a:endParaRPr lang="zh-TW" altLang="zh-TW" sz="1800" kern="100" dirty="0">
              <a:effectLst/>
              <a:latin typeface="Aptos"/>
              <a:ea typeface="新細明體" panose="02020500000000000000" pitchFamily="18" charset="-120"/>
              <a:cs typeface="Times New Roman" panose="02020603050405020304" pitchFamily="18" charset="0"/>
            </a:endParaRPr>
          </a:p>
          <a:p>
            <a:pPr marL="304800" indent="-304800">
              <a:lnSpc>
                <a:spcPct val="115000"/>
              </a:lnSpc>
              <a:spcAft>
                <a:spcPts val="800"/>
              </a:spcAft>
            </a:pPr>
            <a:r>
              <a:rPr lang="en-US" altLang="zh-TW" sz="1800" kern="100" dirty="0">
                <a:effectLst/>
                <a:latin typeface="標楷體" panose="03000509000000000000" pitchFamily="65" charset="-120"/>
                <a:ea typeface="新細明體" panose="02020500000000000000" pitchFamily="18"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三</a:t>
            </a:r>
            <a:r>
              <a:rPr lang="en-US" altLang="zh-TW" sz="1800" kern="100" dirty="0">
                <a:effectLst/>
                <a:latin typeface="Aptos"/>
                <a:ea typeface="標楷體" panose="03000509000000000000" pitchFamily="65"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各地方檢察署承辦檢察官依具體個案情形，決定深偽案件是否須鑑識、聲請法院為扣押裁定，或通報平台業者依自律機制採取適當處置及如何澄清，檢察官如有下架深度偽造影音等需求，可請刑事警察局及本局依既有之聯繫窗口管道協助通報平台業者。本局同仁依檢察官指示完成通報後，請回報該案件繫屬之檢察官，由檢察官依個案為後續處理。</a:t>
            </a:r>
            <a:endParaRPr lang="zh-TW" altLang="zh-TW" sz="1800" kern="100" dirty="0">
              <a:effectLst/>
              <a:latin typeface="Aptos"/>
              <a:ea typeface="新細明體" panose="02020500000000000000" pitchFamily="18" charset="-120"/>
              <a:cs typeface="Times New Roman" panose="02020603050405020304" pitchFamily="18" charset="0"/>
            </a:endParaRPr>
          </a:p>
          <a:p>
            <a:pPr marL="304800" indent="-304800">
              <a:lnSpc>
                <a:spcPct val="115000"/>
              </a:lnSpc>
              <a:spcAft>
                <a:spcPts val="800"/>
              </a:spcAft>
            </a:pPr>
            <a:r>
              <a:rPr lang="zh-TW" altLang="zh-TW" sz="1800" kern="100" dirty="0">
                <a:effectLst/>
                <a:latin typeface="Aptos"/>
                <a:ea typeface="標楷體" panose="03000509000000000000" pitchFamily="65" charset="-120"/>
                <a:cs typeface="Times New Roman" panose="02020603050405020304" pitchFamily="18" charset="0"/>
              </a:rPr>
              <a:t>針對以上參考流程，本局新增配合事項如下：</a:t>
            </a:r>
            <a:endParaRPr lang="zh-TW" altLang="zh-TW" sz="1800" kern="100" dirty="0">
              <a:effectLst/>
              <a:latin typeface="Aptos"/>
              <a:ea typeface="新細明體" panose="02020500000000000000" pitchFamily="18" charset="-120"/>
              <a:cs typeface="Times New Roman" panose="02020603050405020304" pitchFamily="18" charset="0"/>
            </a:endParaRPr>
          </a:p>
          <a:p>
            <a:pPr marL="304800" indent="-304800">
              <a:lnSpc>
                <a:spcPct val="115000"/>
              </a:lnSpc>
              <a:spcAft>
                <a:spcPts val="800"/>
              </a:spcAft>
            </a:pPr>
            <a:r>
              <a:rPr lang="en-US" altLang="zh-TW" sz="1800" kern="100" dirty="0">
                <a:effectLst/>
                <a:latin typeface="標楷體" panose="03000509000000000000" pitchFamily="65" charset="-120"/>
                <a:ea typeface="新細明體" panose="02020500000000000000" pitchFamily="18" charset="-120"/>
                <a:cs typeface="Times New Roman" panose="02020603050405020304" pitchFamily="18" charset="0"/>
              </a:rPr>
              <a:t> (</a:t>
            </a:r>
            <a:r>
              <a:rPr lang="zh-TW" altLang="zh-TW" sz="1800" kern="100" dirty="0">
                <a:effectLst/>
                <a:latin typeface="Aptos"/>
                <a:ea typeface="標楷體" panose="03000509000000000000" pitchFamily="65" charset="-120"/>
                <a:cs typeface="Times New Roman" panose="02020603050405020304" pitchFamily="18" charset="0"/>
              </a:rPr>
              <a:t>一</a:t>
            </a:r>
            <a:r>
              <a:rPr lang="en-US" altLang="zh-TW" sz="1800" kern="100" dirty="0">
                <a:effectLst/>
                <a:latin typeface="Aptos"/>
                <a:ea typeface="標楷體" panose="03000509000000000000" pitchFamily="65"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「深偽案件曉諭權利」詢問要點：於犯罪調查作業系統 增設筆錄參考用語，供受理擬參選人、候選人、被罷免 人或罷免案提議人之領銜人檢舉深偽案件時參考使用。 </a:t>
            </a:r>
            <a:endParaRPr lang="zh-TW" altLang="zh-TW" sz="1800" kern="100" dirty="0">
              <a:effectLst/>
              <a:latin typeface="Aptos"/>
              <a:ea typeface="新細明體" panose="02020500000000000000" pitchFamily="18" charset="-120"/>
              <a:cs typeface="Times New Roman" panose="02020603050405020304" pitchFamily="18" charset="0"/>
            </a:endParaRPr>
          </a:p>
          <a:p>
            <a:pPr marL="304800" indent="-304800">
              <a:lnSpc>
                <a:spcPct val="115000"/>
              </a:lnSpc>
              <a:spcAft>
                <a:spcPts val="800"/>
              </a:spcAft>
            </a:pPr>
            <a:r>
              <a:rPr lang="en-US" altLang="zh-TW" sz="1800" kern="100" dirty="0">
                <a:effectLst/>
                <a:latin typeface="標楷體" panose="03000509000000000000" pitchFamily="65" charset="-120"/>
                <a:ea typeface="新細明體" panose="02020500000000000000" pitchFamily="18"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二</a:t>
            </a:r>
            <a:r>
              <a:rPr lang="en-US" altLang="zh-TW" sz="1800" kern="100" dirty="0">
                <a:effectLst/>
                <a:latin typeface="Aptos"/>
                <a:ea typeface="標楷體" panose="03000509000000000000" pitchFamily="65" charset="-120"/>
                <a:cs typeface="Times New Roman" panose="02020603050405020304" pitchFamily="18" charset="0"/>
              </a:rPr>
              <a:t>)</a:t>
            </a:r>
            <a:r>
              <a:rPr lang="zh-TW" altLang="zh-TW" sz="1800" kern="100" dirty="0">
                <a:effectLst/>
                <a:latin typeface="Aptos"/>
                <a:ea typeface="標楷體" panose="03000509000000000000" pitchFamily="65" charset="-120"/>
                <a:cs typeface="Times New Roman" panose="02020603050405020304" pitchFamily="18" charset="0"/>
              </a:rPr>
              <a:t>「法務部調查局辦理妨害選舉深偽假訊息案件下架申請單」：依檢察官針對深偽案件指示或請求，協請本局資通安全處通報平台業者下架或停止解析需求時，請外勤同仁填具該表並檢附檢察官指揮本局因案協請下架或停止解析之函文、深度偽造鑑識報告掃描檔，電傳予資通安全處窗口，並副知廉政處窗口。</a:t>
            </a:r>
            <a:endParaRPr lang="zh-TW" altLang="zh-TW" sz="1800" kern="100" dirty="0">
              <a:effectLst/>
              <a:latin typeface="Aptos"/>
              <a:ea typeface="新細明體" panose="02020500000000000000" pitchFamily="18" charset="-120"/>
              <a:cs typeface="Times New Roman" panose="02020603050405020304" pitchFamily="18" charset="0"/>
            </a:endParaRPr>
          </a:p>
          <a:p>
            <a:endParaRPr lang="zh-TW" altLang="en-US" dirty="0"/>
          </a:p>
        </p:txBody>
      </p:sp>
      <p:sp>
        <p:nvSpPr>
          <p:cNvPr id="4" name="投影片編號版面配置區 3"/>
          <p:cNvSpPr>
            <a:spLocks noGrp="1"/>
          </p:cNvSpPr>
          <p:nvPr>
            <p:ph type="sldNum" sz="quarter" idx="5"/>
          </p:nvPr>
        </p:nvSpPr>
        <p:spPr/>
        <p:txBody>
          <a:bodyPr/>
          <a:lstStyle/>
          <a:p>
            <a:fld id="{3642EB8D-2EB5-4A63-97F4-369AF4CD429E}" type="slidenum">
              <a:rPr lang="zh-TW" altLang="en-US" smtClean="0"/>
              <a:t>20</a:t>
            </a:fld>
            <a:endParaRPr lang="zh-TW" altLang="en-US"/>
          </a:p>
        </p:txBody>
      </p:sp>
    </p:spTree>
    <p:extLst>
      <p:ext uri="{BB962C8B-B14F-4D97-AF65-F5344CB8AC3E}">
        <p14:creationId xmlns:p14="http://schemas.microsoft.com/office/powerpoint/2010/main" val="43242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zh-TW" altLang="en-US"/>
              <a:t>按一下以編輯母片標題樣式</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nchor="ct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zh-TW" altLang="en-US"/>
              <a:t>按一下以編輯母片標題樣式</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Date Placeholder 2"/>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zh-TW" altLang="en-US"/>
              <a:t>按一下以編輯母片標題樣式</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標題及物件">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BEAD13-0566-4C6C-97E7-55F17F24B09F}" type="datetimeFigureOut">
              <a:rPr lang="zh-TW" altLang="en-US" smtClean="0"/>
              <a:t>2026/10/6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t>‹#›</a:t>
            </a:fld>
            <a:endParaRPr lang="zh-TW" altLang="en-US"/>
          </a:p>
        </p:txBody>
      </p:sp>
      <p:sp>
        <p:nvSpPr>
          <p:cNvPr id="8" name="Title 7"/>
          <p:cNvSpPr>
            <a:spLocks noGrp="1"/>
          </p:cNvSpPr>
          <p:nvPr>
            <p:ph type="title"/>
          </p:nvPr>
        </p:nvSpPr>
        <p:spPr/>
        <p:txBody>
          <a:bodyPr/>
          <a:lstStyle/>
          <a:p>
            <a:r>
              <a:rPr lang="zh-TW" altLang="en-US"/>
              <a:t>按一下以編輯母片標題樣式</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extLst>
      <p:ext uri="{BB962C8B-B14F-4D97-AF65-F5344CB8AC3E}">
        <p14:creationId xmlns:p14="http://schemas.microsoft.com/office/powerpoint/2010/main" val="4056386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10/6/2026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 id="2147483669"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7.xml"/><Relationship Id="rId6" Type="http://schemas.openxmlformats.org/officeDocument/2006/relationships/image" Target="../media/image16.tmp"/><Relationship Id="rId5" Type="http://schemas.openxmlformats.org/officeDocument/2006/relationships/image" Target="../media/image15.tmp"/><Relationship Id="rId4" Type="http://schemas.openxmlformats.org/officeDocument/2006/relationships/image" Target="../media/image14.tmp"/></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31034;&#31684;.mp4"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2.jpeg"/><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214909-8247-4C24-AE94-45875856D81A}"/>
              </a:ext>
            </a:extLst>
          </p:cNvPr>
          <p:cNvSpPr>
            <a:spLocks noGrp="1"/>
          </p:cNvSpPr>
          <p:nvPr>
            <p:ph type="ctrTitle"/>
          </p:nvPr>
        </p:nvSpPr>
        <p:spPr>
          <a:xfrm>
            <a:off x="938678" y="2038525"/>
            <a:ext cx="11253322" cy="1619075"/>
          </a:xfrm>
        </p:spPr>
        <p:txBody>
          <a:bodyPr>
            <a:noAutofit/>
          </a:bodyPr>
          <a:lstStyle/>
          <a:p>
            <a:r>
              <a:rPr lang="zh-TW" altLang="en-US" sz="9600" dirty="0">
                <a:solidFill>
                  <a:srgbClr val="FFFF00"/>
                </a:solidFill>
                <a:latin typeface="標楷體" panose="03000509000000000000" pitchFamily="65" charset="-120"/>
                <a:ea typeface="標楷體" panose="03000509000000000000" pitchFamily="65" charset="-120"/>
              </a:rPr>
              <a:t>不賄選～</a:t>
            </a:r>
            <a:br>
              <a:rPr lang="en-US" altLang="zh-TW" sz="9600" dirty="0">
                <a:solidFill>
                  <a:srgbClr val="FFFF00"/>
                </a:solidFill>
                <a:latin typeface="標楷體" panose="03000509000000000000" pitchFamily="65" charset="-120"/>
                <a:ea typeface="標楷體" panose="03000509000000000000" pitchFamily="65" charset="-120"/>
              </a:rPr>
            </a:br>
            <a:r>
              <a:rPr lang="zh-TW" altLang="en-US" sz="9600" dirty="0">
                <a:solidFill>
                  <a:srgbClr val="FFFF00"/>
                </a:solidFill>
                <a:latin typeface="標楷體" panose="03000509000000000000" pitchFamily="65" charset="-120"/>
                <a:ea typeface="標楷體" panose="03000509000000000000" pitchFamily="65" charset="-120"/>
              </a:rPr>
              <a:t>才是真會選</a:t>
            </a:r>
            <a:endParaRPr lang="zh-TW" altLang="en-US" sz="1600" dirty="0">
              <a:solidFill>
                <a:srgbClr val="FFFF00"/>
              </a:solidFill>
              <a:latin typeface="標楷體" panose="03000509000000000000" pitchFamily="65" charset="-120"/>
              <a:ea typeface="標楷體" panose="03000509000000000000" pitchFamily="65" charset="-120"/>
            </a:endParaRPr>
          </a:p>
        </p:txBody>
      </p:sp>
      <p:sp>
        <p:nvSpPr>
          <p:cNvPr id="3" name="副標題 2">
            <a:extLst>
              <a:ext uri="{FF2B5EF4-FFF2-40B4-BE49-F238E27FC236}">
                <a16:creationId xmlns:a16="http://schemas.microsoft.com/office/drawing/2014/main" id="{AE9BDD85-0A81-439A-A2EB-15DE00C2937C}"/>
              </a:ext>
            </a:extLst>
          </p:cNvPr>
          <p:cNvSpPr>
            <a:spLocks noGrp="1"/>
          </p:cNvSpPr>
          <p:nvPr>
            <p:ph type="subTitle" idx="1"/>
          </p:nvPr>
        </p:nvSpPr>
        <p:spPr>
          <a:xfrm>
            <a:off x="6934010" y="5022520"/>
            <a:ext cx="5112579" cy="1529281"/>
          </a:xfrm>
        </p:spPr>
        <p:txBody>
          <a:bodyPr>
            <a:noAutofit/>
          </a:bodyPr>
          <a:lstStyle/>
          <a:p>
            <a:r>
              <a:rPr lang="zh-TW" altLang="en-US" sz="4000" dirty="0">
                <a:solidFill>
                  <a:schemeClr val="bg1"/>
                </a:solidFill>
                <a:latin typeface="標楷體" panose="03000509000000000000" pitchFamily="65" charset="-120"/>
                <a:ea typeface="標楷體" panose="03000509000000000000" pitchFamily="65" charset="-120"/>
              </a:rPr>
              <a:t>臺灣臺南地方檢察署</a:t>
            </a:r>
            <a:endParaRPr lang="en-US" altLang="zh-TW" sz="4000" dirty="0">
              <a:solidFill>
                <a:schemeClr val="bg1"/>
              </a:solidFill>
              <a:latin typeface="標楷體" panose="03000509000000000000" pitchFamily="65" charset="-120"/>
              <a:ea typeface="標楷體" panose="03000509000000000000" pitchFamily="65" charset="-120"/>
            </a:endParaRPr>
          </a:p>
          <a:p>
            <a:r>
              <a:rPr lang="zh-TW" altLang="en-US" sz="4000" dirty="0">
                <a:solidFill>
                  <a:schemeClr val="bg1"/>
                </a:solidFill>
                <a:latin typeface="標楷體" panose="03000509000000000000" pitchFamily="65" charset="-120"/>
                <a:ea typeface="標楷體" panose="03000509000000000000" pitchFamily="65" charset="-120"/>
              </a:rPr>
              <a:t>蔡明達主任檢察官</a:t>
            </a:r>
          </a:p>
        </p:txBody>
      </p:sp>
    </p:spTree>
    <p:extLst>
      <p:ext uri="{BB962C8B-B14F-4D97-AF65-F5344CB8AC3E}">
        <p14:creationId xmlns:p14="http://schemas.microsoft.com/office/powerpoint/2010/main" val="624954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880844" y="511728"/>
            <a:ext cx="10062459" cy="6494085"/>
          </a:xfrm>
          <a:prstGeom prst="rect">
            <a:avLst/>
          </a:prstGeom>
          <a:noFill/>
        </p:spPr>
        <p:txBody>
          <a:bodyPr wrap="square" rtlCol="0">
            <a:spAutoFit/>
          </a:bodyPr>
          <a:lstStyle/>
          <a:p>
            <a:r>
              <a:rPr lang="zh-TW" altLang="en-US" sz="3200" b="1" dirty="0">
                <a:solidFill>
                  <a:schemeClr val="bg1"/>
                </a:solidFill>
                <a:latin typeface="標楷體" panose="03000509000000000000" pitchFamily="65" charset="-120"/>
                <a:ea typeface="標楷體" panose="03000509000000000000" pitchFamily="65" charset="-120"/>
              </a:rPr>
              <a:t>公職人員選舉罷免法第</a:t>
            </a:r>
            <a:r>
              <a:rPr lang="en-US" altLang="zh-TW" sz="3200" b="1" dirty="0">
                <a:solidFill>
                  <a:schemeClr val="bg1"/>
                </a:solidFill>
                <a:latin typeface="標楷體" panose="03000509000000000000" pitchFamily="65" charset="-120"/>
                <a:ea typeface="標楷體" panose="03000509000000000000" pitchFamily="65" charset="-120"/>
              </a:rPr>
              <a:t>99</a:t>
            </a:r>
            <a:r>
              <a:rPr lang="zh-TW" altLang="en-US" sz="3200" b="1" dirty="0">
                <a:solidFill>
                  <a:schemeClr val="bg1"/>
                </a:solidFill>
                <a:latin typeface="標楷體" panose="03000509000000000000" pitchFamily="65" charset="-120"/>
                <a:ea typeface="標楷體" panose="03000509000000000000" pitchFamily="65" charset="-120"/>
              </a:rPr>
              <a:t>條</a:t>
            </a:r>
            <a:endParaRPr lang="en-US" altLang="zh-TW" sz="3200" b="1" dirty="0">
              <a:solidFill>
                <a:schemeClr val="bg1"/>
              </a:solidFill>
              <a:latin typeface="標楷體" panose="03000509000000000000" pitchFamily="65" charset="-120"/>
              <a:ea typeface="標楷體" panose="03000509000000000000" pitchFamily="65" charset="-120"/>
            </a:endParaRPr>
          </a:p>
          <a:p>
            <a:endParaRPr lang="en-US" altLang="zh-TW" sz="3200" b="1" dirty="0">
              <a:solidFill>
                <a:schemeClr val="bg1"/>
              </a:solidFill>
              <a:latin typeface="標楷體" panose="03000509000000000000" pitchFamily="65" charset="-120"/>
              <a:ea typeface="標楷體" panose="03000509000000000000" pitchFamily="65" charset="-120"/>
            </a:endParaRPr>
          </a:p>
          <a:p>
            <a:r>
              <a:rPr lang="zh-TW" altLang="en-US" sz="3200" b="1" dirty="0">
                <a:solidFill>
                  <a:schemeClr val="bg1"/>
                </a:solidFill>
                <a:latin typeface="標楷體" panose="03000509000000000000" pitchFamily="65" charset="-120"/>
                <a:ea typeface="標楷體" panose="03000509000000000000" pitchFamily="65" charset="-120"/>
              </a:rPr>
              <a:t>對於有投票權之人，</a:t>
            </a:r>
            <a:r>
              <a:rPr lang="zh-TW" altLang="en-US" sz="3200" b="1" dirty="0">
                <a:solidFill>
                  <a:schemeClr val="accent6"/>
                </a:solidFill>
                <a:latin typeface="標楷體" panose="03000509000000000000" pitchFamily="65" charset="-120"/>
                <a:ea typeface="標楷體" panose="03000509000000000000" pitchFamily="65" charset="-120"/>
              </a:rPr>
              <a:t>行求、期約或交付</a:t>
            </a:r>
            <a:r>
              <a:rPr lang="zh-TW" altLang="en-US" sz="3200" b="1" dirty="0">
                <a:solidFill>
                  <a:schemeClr val="bg1"/>
                </a:solidFill>
                <a:latin typeface="標楷體" panose="03000509000000000000" pitchFamily="65" charset="-120"/>
                <a:ea typeface="標楷體" panose="03000509000000000000" pitchFamily="65" charset="-120"/>
              </a:rPr>
              <a:t>賄賂或其他不正利益，而約其不行使投票權或為一定之行使者</a:t>
            </a:r>
          </a:p>
          <a:p>
            <a:endParaRPr lang="en-US" altLang="zh-TW" sz="3200" b="1" dirty="0">
              <a:solidFill>
                <a:srgbClr val="FF0000"/>
              </a:solidFill>
              <a:latin typeface="思源黑體 TW" panose="020B0500000000000000" pitchFamily="34" charset="-120"/>
              <a:ea typeface="思源黑體 TW" panose="020B0500000000000000" pitchFamily="34" charset="-120"/>
            </a:endParaRPr>
          </a:p>
          <a:p>
            <a:r>
              <a:rPr lang="zh-TW" altLang="en-US" sz="3200" b="1" dirty="0">
                <a:solidFill>
                  <a:srgbClr val="FF0000"/>
                </a:solidFill>
                <a:latin typeface="思源黑體 TW" panose="020B0500000000000000" pitchFamily="34" charset="-120"/>
                <a:ea typeface="思源黑體 TW" panose="020B0500000000000000" pitchFamily="34" charset="-120"/>
              </a:rPr>
              <a:t>蒐證及判斷賄選標準</a:t>
            </a:r>
            <a:endParaRPr lang="en-US" altLang="zh-TW" sz="3200" b="1" dirty="0">
              <a:solidFill>
                <a:srgbClr val="FF0000"/>
              </a:solidFill>
              <a:latin typeface="思源黑體 TW" panose="020B0500000000000000" pitchFamily="34" charset="-120"/>
              <a:ea typeface="思源黑體 TW" panose="020B0500000000000000" pitchFamily="34" charset="-120"/>
            </a:endParaRPr>
          </a:p>
          <a:p>
            <a:r>
              <a:rPr lang="zh-TW" altLang="en-US" sz="3200" dirty="0">
                <a:latin typeface="思源黑體 TW" panose="020B0500000000000000" pitchFamily="34" charset="-120"/>
                <a:ea typeface="思源黑體 TW" panose="020B0500000000000000" pitchFamily="34" charset="-120"/>
              </a:rPr>
              <a:t>投：是否是有投票權人</a:t>
            </a:r>
            <a:endParaRPr lang="en-US" altLang="zh-TW" sz="3200" dirty="0">
              <a:latin typeface="思源黑體 TW" panose="020B0500000000000000" pitchFamily="34" charset="-120"/>
              <a:ea typeface="思源黑體 TW" panose="020B0500000000000000" pitchFamily="34" charset="-120"/>
            </a:endParaRPr>
          </a:p>
          <a:p>
            <a:r>
              <a:rPr lang="zh-TW" altLang="en-US" sz="3200" dirty="0">
                <a:latin typeface="思源黑體 TW" panose="020B0500000000000000" pitchFamily="34" charset="-120"/>
                <a:ea typeface="思源黑體 TW" panose="020B0500000000000000" pitchFamily="34" charset="-120"/>
              </a:rPr>
              <a:t>約：有無約定投票支持</a:t>
            </a:r>
            <a:endParaRPr lang="en-US" altLang="zh-TW" sz="3200" dirty="0">
              <a:latin typeface="思源黑體 TW" panose="020B0500000000000000" pitchFamily="34" charset="-120"/>
              <a:ea typeface="思源黑體 TW" panose="020B0500000000000000" pitchFamily="34" charset="-120"/>
            </a:endParaRPr>
          </a:p>
          <a:p>
            <a:r>
              <a:rPr lang="zh-TW" altLang="en-US" sz="3200" dirty="0">
                <a:latin typeface="思源黑體 TW" panose="020B0500000000000000" pitchFamily="34" charset="-120"/>
                <a:ea typeface="思源黑體 TW" panose="020B0500000000000000" pitchFamily="34" charset="-120"/>
              </a:rPr>
              <a:t>認：團體之構成員有無賄選認知</a:t>
            </a:r>
            <a:endParaRPr lang="en-US" altLang="zh-TW" sz="3200" dirty="0">
              <a:latin typeface="思源黑體 TW" panose="020B0500000000000000" pitchFamily="34" charset="-120"/>
              <a:ea typeface="思源黑體 TW" panose="020B0500000000000000" pitchFamily="34" charset="-120"/>
            </a:endParaRPr>
          </a:p>
          <a:p>
            <a:r>
              <a:rPr lang="zh-TW" altLang="en-US" sz="3200" dirty="0">
                <a:latin typeface="思源黑體 TW" panose="020B0500000000000000" pitchFamily="34" charset="-120"/>
                <a:ea typeface="思源黑體 TW" panose="020B0500000000000000" pitchFamily="34" charset="-120"/>
              </a:rPr>
              <a:t>搖：客觀價值是否足以動搖投票意願</a:t>
            </a:r>
            <a:endParaRPr lang="en-US" altLang="zh-TW" sz="3200" dirty="0">
              <a:latin typeface="思源黑體 TW" panose="020B0500000000000000" pitchFamily="34" charset="-120"/>
              <a:ea typeface="思源黑體 TW" panose="020B0500000000000000" pitchFamily="34" charset="-120"/>
            </a:endParaRPr>
          </a:p>
          <a:p>
            <a:r>
              <a:rPr lang="zh-TW" altLang="en-US" sz="3200" dirty="0">
                <a:latin typeface="思源黑體 TW" panose="020B0500000000000000" pitchFamily="34" charset="-120"/>
                <a:ea typeface="思源黑體 TW" panose="020B0500000000000000" pitchFamily="34" charset="-120"/>
              </a:rPr>
              <a:t>行：行賄之意圖，有無過往慣例</a:t>
            </a:r>
            <a:endParaRPr lang="en-US" altLang="zh-TW" sz="3200" dirty="0">
              <a:latin typeface="思源黑體 TW" panose="020B0500000000000000" pitchFamily="34" charset="-120"/>
              <a:ea typeface="思源黑體 TW" panose="020B0500000000000000" pitchFamily="34" charset="-120"/>
            </a:endParaRPr>
          </a:p>
          <a:p>
            <a:endParaRPr lang="en-US" altLang="zh-TW" sz="3200" dirty="0">
              <a:latin typeface="思源黑體 TW" panose="020B0500000000000000" pitchFamily="34" charset="-120"/>
              <a:ea typeface="思源黑體 TW" panose="020B0500000000000000" pitchFamily="34" charset="-120"/>
            </a:endParaRPr>
          </a:p>
          <a:p>
            <a:endParaRPr lang="zh-TW" altLang="en-US" sz="3200" dirty="0">
              <a:latin typeface="思源黑體 TW" panose="020B0500000000000000" pitchFamily="34" charset="-120"/>
              <a:ea typeface="思源黑體 TW" panose="020B0500000000000000" pitchFamily="34" charset="-120"/>
            </a:endParaRPr>
          </a:p>
        </p:txBody>
      </p:sp>
    </p:spTree>
    <p:extLst>
      <p:ext uri="{BB962C8B-B14F-4D97-AF65-F5344CB8AC3E}">
        <p14:creationId xmlns:p14="http://schemas.microsoft.com/office/powerpoint/2010/main" val="3190993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
        <p:nvSpPr>
          <p:cNvPr id="3" name="矩形 2">
            <a:extLst>
              <a:ext uri="{FF2B5EF4-FFF2-40B4-BE49-F238E27FC236}">
                <a16:creationId xmlns:a16="http://schemas.microsoft.com/office/drawing/2014/main" id="{AA0A5D41-68A5-432D-A8F5-CEEE414C9357}"/>
              </a:ext>
            </a:extLst>
          </p:cNvPr>
          <p:cNvSpPr/>
          <p:nvPr/>
        </p:nvSpPr>
        <p:spPr>
          <a:xfrm>
            <a:off x="0" y="5905850"/>
            <a:ext cx="12192000" cy="85567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pic>
        <p:nvPicPr>
          <p:cNvPr id="3" name="圖片 2">
            <a:extLst>
              <a:ext uri="{FF2B5EF4-FFF2-40B4-BE49-F238E27FC236}">
                <a16:creationId xmlns:a16="http://schemas.microsoft.com/office/drawing/2014/main" id="{7068C2C5-C1CA-4E8D-8C82-05E9717F9FA8}"/>
              </a:ext>
            </a:extLst>
          </p:cNvPr>
          <p:cNvPicPr>
            <a:picLocks noChangeAspect="1"/>
          </p:cNvPicPr>
          <p:nvPr/>
        </p:nvPicPr>
        <p:blipFill>
          <a:blip r:embed="rId3"/>
          <a:stretch>
            <a:fillRect/>
          </a:stretch>
        </p:blipFill>
        <p:spPr>
          <a:xfrm>
            <a:off x="1" y="5451827"/>
            <a:ext cx="12192000" cy="137759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pic>
        <p:nvPicPr>
          <p:cNvPr id="3" name="圖片 2">
            <a:extLst>
              <a:ext uri="{FF2B5EF4-FFF2-40B4-BE49-F238E27FC236}">
                <a16:creationId xmlns:a16="http://schemas.microsoft.com/office/drawing/2014/main" id="{C1B01E70-3379-42E3-8DCA-F563669061A6}"/>
              </a:ext>
            </a:extLst>
          </p:cNvPr>
          <p:cNvPicPr>
            <a:picLocks noChangeAspect="1"/>
          </p:cNvPicPr>
          <p:nvPr/>
        </p:nvPicPr>
        <p:blipFill>
          <a:blip r:embed="rId3"/>
          <a:stretch>
            <a:fillRect/>
          </a:stretch>
        </p:blipFill>
        <p:spPr>
          <a:xfrm>
            <a:off x="1" y="5896445"/>
            <a:ext cx="12192000" cy="85351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2A28ED6-9049-4E88-83F0-089C85680B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273" y="385843"/>
            <a:ext cx="6660255" cy="60445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矩形 3">
            <a:extLst>
              <a:ext uri="{FF2B5EF4-FFF2-40B4-BE49-F238E27FC236}">
                <a16:creationId xmlns:a16="http://schemas.microsoft.com/office/drawing/2014/main" id="{73839DEA-4BCC-4A3B-B573-F2E2CB7669A6}"/>
              </a:ext>
            </a:extLst>
          </p:cNvPr>
          <p:cNvSpPr/>
          <p:nvPr/>
        </p:nvSpPr>
        <p:spPr>
          <a:xfrm>
            <a:off x="1267622" y="6581001"/>
            <a:ext cx="8424153" cy="276999"/>
          </a:xfrm>
          <a:prstGeom prst="rect">
            <a:avLst/>
          </a:prstGeom>
        </p:spPr>
        <p:txBody>
          <a:bodyPr wrap="square">
            <a:spAutoFit/>
          </a:bodyPr>
          <a:lstStyle/>
          <a:p>
            <a:r>
              <a:rPr lang="en-US" altLang="zh-TW" sz="1200" dirty="0"/>
              <a:t>https://polymarket.com/zh-hant/event/2026-taiwanese-local-elections-party-winner</a:t>
            </a:r>
            <a:endParaRPr lang="zh-TW" altLang="en-US" sz="1200" dirty="0"/>
          </a:p>
        </p:txBody>
      </p:sp>
      <p:pic>
        <p:nvPicPr>
          <p:cNvPr id="7" name="圖片 6">
            <a:extLst>
              <a:ext uri="{FF2B5EF4-FFF2-40B4-BE49-F238E27FC236}">
                <a16:creationId xmlns:a16="http://schemas.microsoft.com/office/drawing/2014/main" id="{B3334D62-FF44-474B-A790-E4B80DD8B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712" y="528648"/>
            <a:ext cx="6023208" cy="2311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圖片 11">
            <a:extLst>
              <a:ext uri="{FF2B5EF4-FFF2-40B4-BE49-F238E27FC236}">
                <a16:creationId xmlns:a16="http://schemas.microsoft.com/office/drawing/2014/main" id="{A0714A2C-F0B5-477D-806F-D5109DE2B7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7120" y="1734575"/>
            <a:ext cx="5939052" cy="20347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圖片 12">
            <a:extLst>
              <a:ext uri="{FF2B5EF4-FFF2-40B4-BE49-F238E27FC236}">
                <a16:creationId xmlns:a16="http://schemas.microsoft.com/office/drawing/2014/main" id="{DAE93F6E-E068-4964-87EF-C3CA9127CC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5060" y="3086579"/>
            <a:ext cx="5766939" cy="21490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圖片 13">
            <a:extLst>
              <a:ext uri="{FF2B5EF4-FFF2-40B4-BE49-F238E27FC236}">
                <a16:creationId xmlns:a16="http://schemas.microsoft.com/office/drawing/2014/main" id="{5367A3CC-22CC-4530-A769-F4D7B52120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5528" y="4070565"/>
            <a:ext cx="5423170" cy="2559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71516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189080" y="306417"/>
            <a:ext cx="2171485" cy="758984"/>
          </a:xfrm>
        </p:spPr>
        <p:txBody>
          <a:bodyPr>
            <a:normAutofit fontScale="90000"/>
          </a:bodyPr>
          <a:lstStyle/>
          <a:p>
            <a:r>
              <a:rPr lang="zh-TW" altLang="zh-TW" sz="4000" b="1" dirty="0">
                <a:solidFill>
                  <a:schemeClr val="bg1"/>
                </a:solidFill>
                <a:latin typeface="標楷體" panose="03000509000000000000" pitchFamily="65" charset="-120"/>
                <a:ea typeface="標楷體" panose="03000509000000000000" pitchFamily="65" charset="-120"/>
              </a:rPr>
              <a:t>選舉賭盤</a:t>
            </a:r>
            <a:endParaRPr lang="zh-TW" altLang="en-US" sz="4000" dirty="0">
              <a:solidFill>
                <a:schemeClr val="bg1"/>
              </a:solidFill>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778260" y="1073790"/>
            <a:ext cx="10874048" cy="2649519"/>
          </a:xfrm>
        </p:spPr>
        <p:txBody>
          <a:bodyPr>
            <a:normAutofit/>
          </a:bodyPr>
          <a:lstStyle/>
          <a:p>
            <a:pPr marL="0" indent="0">
              <a:buNone/>
            </a:pPr>
            <a:r>
              <a:rPr lang="zh-TW" altLang="zh-TW" sz="3600" b="1" dirty="0">
                <a:solidFill>
                  <a:srgbClr val="002060"/>
                </a:solidFill>
                <a:latin typeface="標楷體" panose="03000509000000000000" pitchFamily="65" charset="-120"/>
                <a:ea typeface="標楷體" panose="03000509000000000000" pitchFamily="65" charset="-120"/>
              </a:rPr>
              <a:t>若行為人開設選舉賭盤之目的，是希望</a:t>
            </a:r>
            <a:r>
              <a:rPr lang="zh-TW" altLang="zh-TW" sz="3600" b="1" u="sng" dirty="0">
                <a:solidFill>
                  <a:srgbClr val="002060"/>
                </a:solidFill>
                <a:latin typeface="標楷體" panose="03000509000000000000" pitchFamily="65" charset="-120"/>
                <a:ea typeface="標楷體" panose="03000509000000000000" pitchFamily="65" charset="-120"/>
              </a:rPr>
              <a:t>以選舉賭盤勝負賠率操縱選舉結果</a:t>
            </a:r>
            <a:r>
              <a:rPr lang="zh-TW" altLang="zh-TW" sz="3600" b="1" dirty="0">
                <a:solidFill>
                  <a:srgbClr val="002060"/>
                </a:solidFill>
                <a:latin typeface="標楷體" panose="03000509000000000000" pitchFamily="65" charset="-120"/>
                <a:ea typeface="標楷體" panose="03000509000000000000" pitchFamily="65" charset="-120"/>
              </a:rPr>
              <a:t>，則行為人</a:t>
            </a:r>
            <a:r>
              <a:rPr lang="zh-TW" altLang="zh-TW" sz="3600" b="1" dirty="0">
                <a:solidFill>
                  <a:srgbClr val="C00000"/>
                </a:solidFill>
                <a:latin typeface="標楷體" panose="03000509000000000000" pitchFamily="65" charset="-120"/>
                <a:ea typeface="標楷體" panose="03000509000000000000" pitchFamily="65" charset="-120"/>
              </a:rPr>
              <a:t>另有可能構成刑法第</a:t>
            </a:r>
            <a:r>
              <a:rPr lang="en-US" altLang="zh-TW" sz="3600" b="1" dirty="0">
                <a:solidFill>
                  <a:srgbClr val="C00000"/>
                </a:solidFill>
                <a:latin typeface="標楷體" panose="03000509000000000000" pitchFamily="65" charset="-120"/>
                <a:ea typeface="標楷體" panose="03000509000000000000" pitchFamily="65" charset="-120"/>
              </a:rPr>
              <a:t>146</a:t>
            </a:r>
            <a:r>
              <a:rPr lang="zh-TW" altLang="zh-TW" sz="3600" b="1" dirty="0">
                <a:solidFill>
                  <a:srgbClr val="C00000"/>
                </a:solidFill>
                <a:latin typeface="標楷體" panose="03000509000000000000" pitchFamily="65" charset="-120"/>
                <a:ea typeface="標楷體" panose="03000509000000000000" pitchFamily="65" charset="-120"/>
              </a:rPr>
              <a:t>條第</a:t>
            </a:r>
            <a:r>
              <a:rPr lang="en-US" altLang="zh-TW" sz="3600" b="1" dirty="0">
                <a:solidFill>
                  <a:srgbClr val="C00000"/>
                </a:solidFill>
                <a:latin typeface="標楷體" panose="03000509000000000000" pitchFamily="65" charset="-120"/>
                <a:ea typeface="標楷體" panose="03000509000000000000" pitchFamily="65" charset="-120"/>
              </a:rPr>
              <a:t>1</a:t>
            </a:r>
            <a:r>
              <a:rPr lang="zh-TW" altLang="zh-TW" sz="3600" b="1" dirty="0">
                <a:solidFill>
                  <a:srgbClr val="C00000"/>
                </a:solidFill>
                <a:latin typeface="標楷體" panose="03000509000000000000" pitchFamily="65" charset="-120"/>
                <a:ea typeface="標楷體" panose="03000509000000000000" pitchFamily="65" charset="-120"/>
              </a:rPr>
              <a:t>項以非法方法使投票發生不正確結果罪。</a:t>
            </a:r>
          </a:p>
          <a:p>
            <a:pPr marL="0" indent="0">
              <a:buNone/>
            </a:pPr>
            <a:endParaRPr lang="zh-TW" altLang="en-US" dirty="0">
              <a:latin typeface="標楷體" panose="03000509000000000000" pitchFamily="65" charset="-120"/>
              <a:ea typeface="標楷體" panose="03000509000000000000" pitchFamily="65" charset="-120"/>
            </a:endParaRPr>
          </a:p>
        </p:txBody>
      </p:sp>
      <p:sp>
        <p:nvSpPr>
          <p:cNvPr id="4" name="文字方塊 3">
            <a:extLst>
              <a:ext uri="{FF2B5EF4-FFF2-40B4-BE49-F238E27FC236}">
                <a16:creationId xmlns:a16="http://schemas.microsoft.com/office/drawing/2014/main" id="{A5980925-E08D-460F-853F-B9A4498C0364}"/>
              </a:ext>
            </a:extLst>
          </p:cNvPr>
          <p:cNvSpPr txBox="1"/>
          <p:nvPr/>
        </p:nvSpPr>
        <p:spPr>
          <a:xfrm>
            <a:off x="679509" y="3586755"/>
            <a:ext cx="5612235" cy="2308324"/>
          </a:xfrm>
          <a:prstGeom prst="rect">
            <a:avLst/>
          </a:prstGeom>
          <a:noFill/>
        </p:spPr>
        <p:txBody>
          <a:bodyPr wrap="square" rtlCol="0">
            <a:spAutoFit/>
          </a:bodyPr>
          <a:lstStyle/>
          <a:p>
            <a:r>
              <a:rPr lang="zh-TW" altLang="en-US" sz="2400" dirty="0">
                <a:latin typeface="全字庫正楷體" panose="03000500000000000000" pitchFamily="66" charset="-120"/>
                <a:ea typeface="全字庫正楷體" panose="03000500000000000000" pitchFamily="66" charset="-120"/>
                <a:cs typeface="全字庫正楷體" panose="03000500000000000000" pitchFamily="66" charset="-120"/>
              </a:rPr>
              <a:t>地下賭盤如何影響選情：</a:t>
            </a:r>
            <a:endParaRPr lang="en-US" altLang="zh-TW" sz="2400" dirty="0">
              <a:latin typeface="全字庫正楷體" panose="03000500000000000000" pitchFamily="66" charset="-120"/>
              <a:ea typeface="全字庫正楷體" panose="03000500000000000000" pitchFamily="66" charset="-120"/>
              <a:cs typeface="全字庫正楷體" panose="03000500000000000000" pitchFamily="66" charset="-120"/>
            </a:endParaRPr>
          </a:p>
          <a:p>
            <a:r>
              <a:rPr lang="en-US" altLang="zh-TW" sz="2400" dirty="0">
                <a:latin typeface="全字庫正楷體" panose="03000500000000000000" pitchFamily="66" charset="-120"/>
                <a:ea typeface="全字庫正楷體" panose="03000500000000000000" pitchFamily="66" charset="-120"/>
                <a:cs typeface="全字庫正楷體" panose="03000500000000000000" pitchFamily="66" charset="-120"/>
              </a:rPr>
              <a:t>1.</a:t>
            </a:r>
            <a:r>
              <a:rPr lang="zh-TW" altLang="en-US" sz="2400" dirty="0">
                <a:latin typeface="全字庫正楷體" panose="03000500000000000000" pitchFamily="66" charset="-120"/>
                <a:ea typeface="全字庫正楷體" panose="03000500000000000000" pitchFamily="66" charset="-120"/>
                <a:cs typeface="全字庫正楷體" panose="03000500000000000000" pitchFamily="66" charset="-120"/>
              </a:rPr>
              <a:t>提供好的賠率，影響投票行為或動員拉票</a:t>
            </a:r>
            <a:endParaRPr lang="en-US" altLang="zh-TW" sz="2400" dirty="0">
              <a:latin typeface="全字庫正楷體" panose="03000500000000000000" pitchFamily="66" charset="-120"/>
              <a:ea typeface="全字庫正楷體" panose="03000500000000000000" pitchFamily="66" charset="-120"/>
              <a:cs typeface="全字庫正楷體" panose="03000500000000000000" pitchFamily="66" charset="-120"/>
            </a:endParaRPr>
          </a:p>
          <a:p>
            <a:r>
              <a:rPr lang="en-US" altLang="zh-TW" sz="2400" dirty="0">
                <a:latin typeface="全字庫正楷體" panose="03000500000000000000" pitchFamily="66" charset="-120"/>
                <a:ea typeface="全字庫正楷體" panose="03000500000000000000" pitchFamily="66" charset="-120"/>
                <a:cs typeface="全字庫正楷體" panose="03000500000000000000" pitchFamily="66" charset="-120"/>
              </a:rPr>
              <a:t>2.</a:t>
            </a:r>
            <a:r>
              <a:rPr lang="zh-TW" altLang="en-US" sz="2400" dirty="0">
                <a:latin typeface="全字庫正楷體" panose="03000500000000000000" pitchFamily="66" charset="-120"/>
                <a:ea typeface="全字庫正楷體" panose="03000500000000000000" pitchFamily="66" charset="-120"/>
                <a:cs typeface="全字庫正楷體" panose="03000500000000000000" pitchFamily="66" charset="-120"/>
              </a:rPr>
              <a:t>透過縮小讓票差距，刺激賭客下注</a:t>
            </a:r>
            <a:endParaRPr lang="en-US" altLang="zh-TW" sz="2400" dirty="0">
              <a:latin typeface="全字庫正楷體" panose="03000500000000000000" pitchFamily="66" charset="-120"/>
              <a:ea typeface="全字庫正楷體" panose="03000500000000000000" pitchFamily="66" charset="-120"/>
              <a:cs typeface="全字庫正楷體" panose="03000500000000000000" pitchFamily="66" charset="-120"/>
            </a:endParaRPr>
          </a:p>
          <a:p>
            <a:r>
              <a:rPr lang="en-US" altLang="zh-TW" sz="2400" dirty="0">
                <a:latin typeface="全字庫正楷體" panose="03000500000000000000" pitchFamily="66" charset="-120"/>
                <a:ea typeface="全字庫正楷體" panose="03000500000000000000" pitchFamily="66" charset="-120"/>
                <a:cs typeface="全字庫正楷體" panose="03000500000000000000" pitchFamily="66" charset="-120"/>
              </a:rPr>
              <a:t>3.</a:t>
            </a:r>
            <a:r>
              <a:rPr lang="zh-TW" altLang="en-US" sz="2400" dirty="0">
                <a:latin typeface="全字庫正楷體" panose="03000500000000000000" pitchFamily="66" charset="-120"/>
                <a:ea typeface="全字庫正楷體" panose="03000500000000000000" pitchFamily="66" charset="-120"/>
                <a:cs typeface="全字庫正楷體" panose="03000500000000000000" pitchFamily="66" charset="-120"/>
              </a:rPr>
              <a:t>境外資金介入，使讓票盤與民調數字出現差距</a:t>
            </a:r>
            <a:endParaRPr lang="en-US" altLang="zh-TW" sz="2400" dirty="0">
              <a:latin typeface="全字庫正楷體" panose="03000500000000000000" pitchFamily="66" charset="-120"/>
              <a:ea typeface="全字庫正楷體" panose="03000500000000000000" pitchFamily="66" charset="-120"/>
              <a:cs typeface="全字庫正楷體" panose="03000500000000000000" pitchFamily="66" charset="-120"/>
            </a:endParaRPr>
          </a:p>
        </p:txBody>
      </p:sp>
      <p:pic>
        <p:nvPicPr>
          <p:cNvPr id="6" name="圖片 5">
            <a:extLst>
              <a:ext uri="{FF2B5EF4-FFF2-40B4-BE49-F238E27FC236}">
                <a16:creationId xmlns:a16="http://schemas.microsoft.com/office/drawing/2014/main" id="{EEDAEA36-0E73-4205-8E20-C34A6EAA85F3}"/>
              </a:ext>
            </a:extLst>
          </p:cNvPr>
          <p:cNvPicPr>
            <a:picLocks noChangeAspect="1"/>
          </p:cNvPicPr>
          <p:nvPr/>
        </p:nvPicPr>
        <p:blipFill>
          <a:blip r:embed="rId2"/>
          <a:stretch>
            <a:fillRect/>
          </a:stretch>
        </p:blipFill>
        <p:spPr>
          <a:xfrm>
            <a:off x="6096000" y="3053593"/>
            <a:ext cx="6096000" cy="3804407"/>
          </a:xfrm>
          <a:prstGeom prst="rect">
            <a:avLst/>
          </a:prstGeom>
        </p:spPr>
      </p:pic>
    </p:spTree>
    <p:extLst>
      <p:ext uri="{BB962C8B-B14F-4D97-AF65-F5344CB8AC3E}">
        <p14:creationId xmlns:p14="http://schemas.microsoft.com/office/powerpoint/2010/main" val="3025415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FD60E57-32AF-DB83-6D39-470AD7C59CE0}"/>
              </a:ext>
            </a:extLst>
          </p:cNvPr>
          <p:cNvSpPr>
            <a:spLocks noGrp="1"/>
          </p:cNvSpPr>
          <p:nvPr>
            <p:ph type="title"/>
          </p:nvPr>
        </p:nvSpPr>
        <p:spPr/>
        <p:txBody>
          <a:bodyPr/>
          <a:lstStyle/>
          <a:p>
            <a:r>
              <a:rPr lang="zh-TW" altLang="en-US" dirty="0">
                <a:latin typeface="+mn-lt"/>
              </a:rPr>
              <a:t>假訊息</a:t>
            </a:r>
            <a:r>
              <a:rPr lang="en-US" altLang="zh-TW" dirty="0">
                <a:latin typeface="+mn-lt"/>
              </a:rPr>
              <a:t>—</a:t>
            </a:r>
            <a:r>
              <a:rPr lang="zh-TW" altLang="en-US" dirty="0">
                <a:latin typeface="+mn-lt"/>
              </a:rPr>
              <a:t>公職人員選舉罷免法第</a:t>
            </a:r>
            <a:r>
              <a:rPr lang="en-US" altLang="zh-TW" dirty="0">
                <a:latin typeface="+mn-lt"/>
              </a:rPr>
              <a:t>104</a:t>
            </a:r>
            <a:r>
              <a:rPr lang="zh-TW" altLang="en-US" dirty="0">
                <a:latin typeface="+mn-lt"/>
              </a:rPr>
              <a:t>條</a:t>
            </a:r>
          </a:p>
        </p:txBody>
      </p:sp>
      <p:sp>
        <p:nvSpPr>
          <p:cNvPr id="3" name="內容版面配置區 2">
            <a:extLst>
              <a:ext uri="{FF2B5EF4-FFF2-40B4-BE49-F238E27FC236}">
                <a16:creationId xmlns:a16="http://schemas.microsoft.com/office/drawing/2014/main" id="{70B208D2-B38D-5414-826C-F24AE324CBF9}"/>
              </a:ext>
            </a:extLst>
          </p:cNvPr>
          <p:cNvSpPr>
            <a:spLocks noGrp="1"/>
          </p:cNvSpPr>
          <p:nvPr>
            <p:ph idx="1"/>
          </p:nvPr>
        </p:nvSpPr>
        <p:spPr/>
        <p:txBody>
          <a:bodyPr/>
          <a:lstStyle/>
          <a:p>
            <a:pPr marL="0" indent="0">
              <a:buNone/>
            </a:pPr>
            <a:endParaRPr lang="en-US" altLang="zh-TW" dirty="0"/>
          </a:p>
          <a:p>
            <a:pPr marL="0" indent="0">
              <a:buNone/>
            </a:pPr>
            <a:endParaRPr lang="zh-TW" altLang="en-US" dirty="0"/>
          </a:p>
        </p:txBody>
      </p:sp>
      <p:graphicFrame>
        <p:nvGraphicFramePr>
          <p:cNvPr id="8" name="資料庫圖表 7">
            <a:extLst>
              <a:ext uri="{FF2B5EF4-FFF2-40B4-BE49-F238E27FC236}">
                <a16:creationId xmlns:a16="http://schemas.microsoft.com/office/drawing/2014/main" id="{F1FD76AA-942A-9DA7-5C01-B9E5A25B1F0B}"/>
              </a:ext>
            </a:extLst>
          </p:cNvPr>
          <p:cNvGraphicFramePr/>
          <p:nvPr>
            <p:extLst>
              <p:ext uri="{D42A27DB-BD31-4B8C-83A1-F6EECF244321}">
                <p14:modId xmlns:p14="http://schemas.microsoft.com/office/powerpoint/2010/main" val="263868000"/>
              </p:ext>
            </p:extLst>
          </p:nvPr>
        </p:nvGraphicFramePr>
        <p:xfrm>
          <a:off x="694121" y="127980"/>
          <a:ext cx="10813667" cy="5866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0" name="直線接點 9">
            <a:extLst>
              <a:ext uri="{FF2B5EF4-FFF2-40B4-BE49-F238E27FC236}">
                <a16:creationId xmlns:a16="http://schemas.microsoft.com/office/drawing/2014/main" id="{FD7C1697-59C1-10C7-1505-40D7D7F6824C}"/>
              </a:ext>
            </a:extLst>
          </p:cNvPr>
          <p:cNvCxnSpPr>
            <a:cxnSpLocks/>
          </p:cNvCxnSpPr>
          <p:nvPr/>
        </p:nvCxnSpPr>
        <p:spPr>
          <a:xfrm flipH="1" flipV="1">
            <a:off x="2873482" y="2363371"/>
            <a:ext cx="1311007" cy="53982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122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2BF55-88A4-22F5-D6DE-3CFFA724FAF8}"/>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A75E3AA9-42CC-CCE5-7FC8-24A3951EFD2B}"/>
              </a:ext>
            </a:extLst>
          </p:cNvPr>
          <p:cNvSpPr>
            <a:spLocks noGrp="1"/>
          </p:cNvSpPr>
          <p:nvPr>
            <p:ph type="title"/>
          </p:nvPr>
        </p:nvSpPr>
        <p:spPr/>
        <p:txBody>
          <a:bodyPr/>
          <a:lstStyle/>
          <a:p>
            <a:r>
              <a:rPr lang="zh-TW" altLang="en-US" dirty="0">
                <a:latin typeface="+mn-lt"/>
              </a:rPr>
              <a:t>假訊息</a:t>
            </a:r>
            <a:r>
              <a:rPr lang="en-US" altLang="zh-TW" dirty="0">
                <a:latin typeface="+mn-lt"/>
              </a:rPr>
              <a:t>—</a:t>
            </a:r>
            <a:r>
              <a:rPr lang="zh-TW" altLang="en-US" dirty="0">
                <a:latin typeface="+mn-lt"/>
              </a:rPr>
              <a:t>公職人員選舉罷免法第</a:t>
            </a:r>
            <a:r>
              <a:rPr lang="en-US" altLang="zh-TW" dirty="0">
                <a:latin typeface="+mn-lt"/>
              </a:rPr>
              <a:t>104</a:t>
            </a:r>
            <a:r>
              <a:rPr lang="zh-TW" altLang="en-US" dirty="0">
                <a:latin typeface="+mn-lt"/>
              </a:rPr>
              <a:t>條</a:t>
            </a:r>
          </a:p>
        </p:txBody>
      </p:sp>
      <p:sp>
        <p:nvSpPr>
          <p:cNvPr id="3" name="內容版面配置區 2">
            <a:extLst>
              <a:ext uri="{FF2B5EF4-FFF2-40B4-BE49-F238E27FC236}">
                <a16:creationId xmlns:a16="http://schemas.microsoft.com/office/drawing/2014/main" id="{F9185E44-D7CE-7F58-4783-466F5A09550E}"/>
              </a:ext>
            </a:extLst>
          </p:cNvPr>
          <p:cNvSpPr>
            <a:spLocks noGrp="1"/>
          </p:cNvSpPr>
          <p:nvPr>
            <p:ph idx="1"/>
          </p:nvPr>
        </p:nvSpPr>
        <p:spPr/>
        <p:txBody>
          <a:bodyPr/>
          <a:lstStyle/>
          <a:p>
            <a:pPr marL="0" indent="0">
              <a:buNone/>
            </a:pPr>
            <a:endParaRPr lang="en-US" altLang="zh-TW" dirty="0"/>
          </a:p>
          <a:p>
            <a:pPr marL="0" indent="0">
              <a:buNone/>
            </a:pPr>
            <a:endParaRPr lang="zh-TW" altLang="en-US" dirty="0"/>
          </a:p>
        </p:txBody>
      </p:sp>
      <p:graphicFrame>
        <p:nvGraphicFramePr>
          <p:cNvPr id="8" name="資料庫圖表 7">
            <a:extLst>
              <a:ext uri="{FF2B5EF4-FFF2-40B4-BE49-F238E27FC236}">
                <a16:creationId xmlns:a16="http://schemas.microsoft.com/office/drawing/2014/main" id="{55F8F4F3-34F4-A67C-6905-C7FE4B10E581}"/>
              </a:ext>
            </a:extLst>
          </p:cNvPr>
          <p:cNvGraphicFramePr/>
          <p:nvPr>
            <p:extLst>
              <p:ext uri="{D42A27DB-BD31-4B8C-83A1-F6EECF244321}">
                <p14:modId xmlns:p14="http://schemas.microsoft.com/office/powerpoint/2010/main" val="2343650681"/>
              </p:ext>
            </p:extLst>
          </p:nvPr>
        </p:nvGraphicFramePr>
        <p:xfrm>
          <a:off x="941330" y="268448"/>
          <a:ext cx="10813667" cy="6672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0" name="直線接點 9">
            <a:extLst>
              <a:ext uri="{FF2B5EF4-FFF2-40B4-BE49-F238E27FC236}">
                <a16:creationId xmlns:a16="http://schemas.microsoft.com/office/drawing/2014/main" id="{D2A3D39B-71C0-DE47-52B0-B161B8522B70}"/>
              </a:ext>
            </a:extLst>
          </p:cNvPr>
          <p:cNvCxnSpPr>
            <a:cxnSpLocks/>
          </p:cNvCxnSpPr>
          <p:nvPr/>
        </p:nvCxnSpPr>
        <p:spPr>
          <a:xfrm flipH="1" flipV="1">
            <a:off x="3073201" y="2576253"/>
            <a:ext cx="1211855" cy="37457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文字方塊 3">
            <a:extLst>
              <a:ext uri="{FF2B5EF4-FFF2-40B4-BE49-F238E27FC236}">
                <a16:creationId xmlns:a16="http://schemas.microsoft.com/office/drawing/2014/main" id="{C17920A9-E2CA-33FD-266A-D37578AB1F9D}"/>
              </a:ext>
            </a:extLst>
          </p:cNvPr>
          <p:cNvSpPr txBox="1"/>
          <p:nvPr/>
        </p:nvSpPr>
        <p:spPr>
          <a:xfrm>
            <a:off x="6779726" y="150095"/>
            <a:ext cx="5173113" cy="1200329"/>
          </a:xfrm>
          <a:prstGeom prst="rect">
            <a:avLst/>
          </a:prstGeom>
          <a:noFill/>
        </p:spPr>
        <p:txBody>
          <a:bodyPr wrap="square" rtlCol="0">
            <a:spAutoFit/>
          </a:bodyPr>
          <a:lstStyle/>
          <a:p>
            <a:pPr marL="285750" indent="-285750">
              <a:buFont typeface="Wingdings" panose="05000000000000000000" pitchFamily="2" charset="2"/>
              <a:buChar char="Ø"/>
            </a:pPr>
            <a:r>
              <a:rPr lang="zh-TW" altLang="en-US" dirty="0">
                <a:solidFill>
                  <a:schemeClr val="bg1"/>
                </a:solidFill>
                <a:hlinkClick r:id="rId7" action="ppaction://hlinkfile"/>
              </a:rPr>
              <a:t>深偽技術</a:t>
            </a:r>
            <a:r>
              <a:rPr lang="zh-TW" altLang="en-US" dirty="0">
                <a:solidFill>
                  <a:schemeClr val="bg1"/>
                </a:solidFill>
              </a:rPr>
              <a:t>（英語：</a:t>
            </a:r>
            <a:r>
              <a:rPr lang="en-US" altLang="zh-TW" dirty="0">
                <a:solidFill>
                  <a:schemeClr val="bg1"/>
                </a:solidFill>
              </a:rPr>
              <a:t>Deepfake</a:t>
            </a:r>
            <a:r>
              <a:rPr lang="zh-TW" altLang="en-US" dirty="0">
                <a:solidFill>
                  <a:schemeClr val="bg1"/>
                </a:solidFill>
              </a:rPr>
              <a:t>）又稱</a:t>
            </a:r>
            <a:r>
              <a:rPr lang="zh-TW" altLang="en-US" b="1" dirty="0">
                <a:solidFill>
                  <a:schemeClr val="bg1"/>
                </a:solidFill>
              </a:rPr>
              <a:t>深度偽造</a:t>
            </a:r>
            <a:r>
              <a:rPr lang="zh-TW" altLang="en-US" dirty="0">
                <a:solidFill>
                  <a:schemeClr val="bg1"/>
                </a:solidFill>
              </a:rPr>
              <a:t>，是英文「</a:t>
            </a:r>
            <a:r>
              <a:rPr lang="en-US" altLang="zh-TW" dirty="0">
                <a:solidFill>
                  <a:schemeClr val="bg1"/>
                </a:solidFill>
              </a:rPr>
              <a:t>deep learning</a:t>
            </a:r>
            <a:r>
              <a:rPr lang="zh-TW" altLang="en-US" dirty="0">
                <a:solidFill>
                  <a:schemeClr val="bg1"/>
                </a:solidFill>
              </a:rPr>
              <a:t>」（深度學習）和「</a:t>
            </a:r>
            <a:r>
              <a:rPr lang="en-US" altLang="zh-TW" dirty="0">
                <a:solidFill>
                  <a:schemeClr val="bg1"/>
                </a:solidFill>
              </a:rPr>
              <a:t>fake</a:t>
            </a:r>
            <a:r>
              <a:rPr lang="zh-TW" altLang="en-US" dirty="0">
                <a:solidFill>
                  <a:schemeClr val="bg1"/>
                </a:solidFill>
              </a:rPr>
              <a:t>」（偽造）的混成詞，專指基於人工智慧的人體圖像合成技術或聲音的應用。</a:t>
            </a:r>
          </a:p>
        </p:txBody>
      </p:sp>
    </p:spTree>
    <p:extLst>
      <p:ext uri="{BB962C8B-B14F-4D97-AF65-F5344CB8AC3E}">
        <p14:creationId xmlns:p14="http://schemas.microsoft.com/office/powerpoint/2010/main" val="3701537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8127C-9553-3BD1-612C-C13E6DD3C421}"/>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EB6F0748-BDCF-CD4C-0E3C-834B8E497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96467" y="0"/>
            <a:ext cx="1049993" cy="940714"/>
          </a:xfrm>
          <a:prstGeom prst="rect">
            <a:avLst/>
          </a:prstGeom>
          <a:noFill/>
          <a:extLst>
            <a:ext uri="{909E8E84-426E-40DD-AFC4-6F175D3DCCD1}">
              <a14:hiddenFill xmlns:a14="http://schemas.microsoft.com/office/drawing/2010/main">
                <a:solidFill>
                  <a:srgbClr val="FFFFFF"/>
                </a:solidFill>
              </a14:hiddenFill>
            </a:ext>
          </a:extLst>
        </p:spPr>
      </p:pic>
      <p:pic>
        <p:nvPicPr>
          <p:cNvPr id="4" name="圖片 3">
            <a:extLst>
              <a:ext uri="{FF2B5EF4-FFF2-40B4-BE49-F238E27FC236}">
                <a16:creationId xmlns:a16="http://schemas.microsoft.com/office/drawing/2014/main" id="{F721BD6F-07C5-A3E8-577C-BC22F1A3C1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18487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87863B2-522D-4C7D-8BEC-51A124748834}"/>
              </a:ext>
            </a:extLst>
          </p:cNvPr>
          <p:cNvSpPr>
            <a:spLocks noGrp="1"/>
          </p:cNvSpPr>
          <p:nvPr>
            <p:ph type="title"/>
          </p:nvPr>
        </p:nvSpPr>
        <p:spPr>
          <a:xfrm>
            <a:off x="206040" y="234892"/>
            <a:ext cx="2243546" cy="5083728"/>
          </a:xfrm>
        </p:spPr>
        <p:txBody>
          <a:bodyPr>
            <a:normAutofit/>
          </a:bodyPr>
          <a:lstStyle/>
          <a:p>
            <a:r>
              <a:rPr lang="zh-TW" altLang="en-US" sz="2000" b="1" dirty="0">
                <a:solidFill>
                  <a:schemeClr val="bg1"/>
                </a:solidFill>
                <a:latin typeface="標楷體" panose="03000509000000000000" pitchFamily="65" charset="-120"/>
                <a:ea typeface="標楷體" panose="03000509000000000000" pitchFamily="65" charset="-120"/>
              </a:rPr>
              <a:t>透過數位發展部的通報網，可提供三項協助：</a:t>
            </a:r>
            <a:br>
              <a:rPr lang="en-US" altLang="zh-TW" sz="2000" b="1" dirty="0">
                <a:solidFill>
                  <a:schemeClr val="bg1"/>
                </a:solidFill>
                <a:latin typeface="標楷體" panose="03000509000000000000" pitchFamily="65" charset="-120"/>
                <a:ea typeface="標楷體" panose="03000509000000000000" pitchFamily="65" charset="-120"/>
              </a:rPr>
            </a:br>
            <a:br>
              <a:rPr lang="en-US" altLang="zh-TW" sz="2000" b="1" dirty="0">
                <a:solidFill>
                  <a:schemeClr val="bg1"/>
                </a:solidFill>
                <a:latin typeface="標楷體" panose="03000509000000000000" pitchFamily="65" charset="-120"/>
                <a:ea typeface="標楷體" panose="03000509000000000000" pitchFamily="65" charset="-120"/>
              </a:rPr>
            </a:br>
            <a:r>
              <a:rPr lang="en-US" altLang="zh-TW" sz="2000" b="1" dirty="0">
                <a:solidFill>
                  <a:schemeClr val="bg1"/>
                </a:solidFill>
                <a:latin typeface="標楷體" panose="03000509000000000000" pitchFamily="65" charset="-120"/>
                <a:ea typeface="標楷體" panose="03000509000000000000" pitchFamily="65" charset="-120"/>
              </a:rPr>
              <a:t>1.</a:t>
            </a:r>
            <a:r>
              <a:rPr lang="zh-TW" altLang="en-US" sz="2000" b="1" dirty="0">
                <a:solidFill>
                  <a:schemeClr val="bg1"/>
                </a:solidFill>
                <a:latin typeface="標楷體" panose="03000509000000000000" pitchFamily="65" charset="-120"/>
                <a:ea typeface="標楷體" panose="03000509000000000000" pitchFamily="65" charset="-120"/>
              </a:rPr>
              <a:t>線上提交資料</a:t>
            </a:r>
            <a:br>
              <a:rPr lang="en-US" altLang="zh-TW" sz="2000" b="1" dirty="0">
                <a:solidFill>
                  <a:schemeClr val="bg1"/>
                </a:solidFill>
                <a:latin typeface="標楷體" panose="03000509000000000000" pitchFamily="65" charset="-120"/>
                <a:ea typeface="標楷體" panose="03000509000000000000" pitchFamily="65" charset="-120"/>
              </a:rPr>
            </a:br>
            <a:br>
              <a:rPr lang="en-US" altLang="zh-TW" sz="2000" b="1" dirty="0">
                <a:solidFill>
                  <a:schemeClr val="bg1"/>
                </a:solidFill>
                <a:latin typeface="標楷體" panose="03000509000000000000" pitchFamily="65" charset="-120"/>
                <a:ea typeface="標楷體" panose="03000509000000000000" pitchFamily="65" charset="-120"/>
              </a:rPr>
            </a:br>
            <a:r>
              <a:rPr lang="en-US" altLang="zh-TW" sz="2000" b="1" dirty="0">
                <a:solidFill>
                  <a:schemeClr val="bg1"/>
                </a:solidFill>
                <a:latin typeface="標楷體" panose="03000509000000000000" pitchFamily="65" charset="-120"/>
                <a:ea typeface="標楷體" panose="03000509000000000000" pitchFamily="65" charset="-120"/>
              </a:rPr>
              <a:t>2.</a:t>
            </a:r>
            <a:r>
              <a:rPr lang="zh-TW" altLang="en-US" sz="2000" b="1" dirty="0">
                <a:solidFill>
                  <a:schemeClr val="bg1"/>
                </a:solidFill>
                <a:latin typeface="標楷體" panose="03000509000000000000" pitchFamily="65" charset="-120"/>
                <a:ea typeface="標楷體" panose="03000509000000000000" pitchFamily="65" charset="-120"/>
              </a:rPr>
              <a:t>協助通知平台業者，如</a:t>
            </a:r>
            <a:r>
              <a:rPr lang="en-US" altLang="zh-TW" sz="2000" b="1" dirty="0">
                <a:solidFill>
                  <a:schemeClr val="bg1"/>
                </a:solidFill>
                <a:latin typeface="標楷體" panose="03000509000000000000" pitchFamily="65" charset="-120"/>
                <a:ea typeface="標楷體" panose="03000509000000000000" pitchFamily="65" charset="-120"/>
              </a:rPr>
              <a:t>META</a:t>
            </a:r>
            <a:r>
              <a:rPr lang="zh-TW" altLang="en-US" sz="2000" b="1" dirty="0">
                <a:solidFill>
                  <a:schemeClr val="bg1"/>
                </a:solidFill>
                <a:latin typeface="標楷體" panose="03000509000000000000" pitchFamily="65" charset="-120"/>
                <a:ea typeface="標楷體" panose="03000509000000000000" pitchFamily="65" charset="-120"/>
              </a:rPr>
              <a:t>、</a:t>
            </a:r>
            <a:r>
              <a:rPr lang="en-US" altLang="zh-TW" sz="2000" b="1" dirty="0">
                <a:solidFill>
                  <a:schemeClr val="bg1"/>
                </a:solidFill>
                <a:latin typeface="標楷體" panose="03000509000000000000" pitchFamily="65" charset="-120"/>
                <a:ea typeface="標楷體" panose="03000509000000000000" pitchFamily="65" charset="-120"/>
              </a:rPr>
              <a:t>line</a:t>
            </a:r>
            <a:r>
              <a:rPr lang="zh-TW" altLang="en-US" sz="2000" b="1" dirty="0">
                <a:solidFill>
                  <a:schemeClr val="bg1"/>
                </a:solidFill>
                <a:latin typeface="標楷體" panose="03000509000000000000" pitchFamily="65" charset="-120"/>
                <a:ea typeface="標楷體" panose="03000509000000000000" pitchFamily="65" charset="-120"/>
              </a:rPr>
              <a:t>、</a:t>
            </a:r>
            <a:r>
              <a:rPr lang="en-US" altLang="zh-TW" sz="2000" b="1" dirty="0">
                <a:solidFill>
                  <a:schemeClr val="bg1"/>
                </a:solidFill>
                <a:latin typeface="標楷體" panose="03000509000000000000" pitchFamily="65" charset="-120"/>
                <a:ea typeface="標楷體" panose="03000509000000000000" pitchFamily="65" charset="-120"/>
              </a:rPr>
              <a:t>google</a:t>
            </a:r>
            <a:r>
              <a:rPr lang="zh-TW" altLang="en-US" sz="2000" b="1" dirty="0">
                <a:solidFill>
                  <a:schemeClr val="bg1"/>
                </a:solidFill>
                <a:latin typeface="標楷體" panose="03000509000000000000" pitchFamily="65" charset="-120"/>
                <a:ea typeface="標楷體" panose="03000509000000000000" pitchFamily="65" charset="-120"/>
              </a:rPr>
              <a:t>、</a:t>
            </a:r>
            <a:r>
              <a:rPr lang="en-US" altLang="zh-TW" sz="2000" b="1" dirty="0" err="1">
                <a:solidFill>
                  <a:schemeClr val="bg1"/>
                </a:solidFill>
                <a:latin typeface="標楷體" panose="03000509000000000000" pitchFamily="65" charset="-120"/>
                <a:ea typeface="標楷體" panose="03000509000000000000" pitchFamily="65" charset="-120"/>
              </a:rPr>
              <a:t>tiktok</a:t>
            </a:r>
            <a:r>
              <a:rPr lang="zh-TW" altLang="en-US" sz="2000" b="1" dirty="0">
                <a:solidFill>
                  <a:schemeClr val="bg1"/>
                </a:solidFill>
                <a:latin typeface="標楷體" panose="03000509000000000000" pitchFamily="65" charset="-120"/>
                <a:ea typeface="標楷體" panose="03000509000000000000" pitchFamily="65" charset="-120"/>
              </a:rPr>
              <a:t>等主要平臺業者</a:t>
            </a:r>
            <a:br>
              <a:rPr lang="en-US" altLang="zh-TW" sz="2000" b="1" dirty="0">
                <a:solidFill>
                  <a:schemeClr val="bg1"/>
                </a:solidFill>
                <a:latin typeface="標楷體" panose="03000509000000000000" pitchFamily="65" charset="-120"/>
                <a:ea typeface="標楷體" panose="03000509000000000000" pitchFamily="65" charset="-120"/>
              </a:rPr>
            </a:br>
            <a:br>
              <a:rPr lang="en-US" altLang="zh-TW" sz="2000" b="1" dirty="0">
                <a:solidFill>
                  <a:schemeClr val="bg1"/>
                </a:solidFill>
                <a:latin typeface="標楷體" panose="03000509000000000000" pitchFamily="65" charset="-120"/>
                <a:ea typeface="標楷體" panose="03000509000000000000" pitchFamily="65" charset="-120"/>
              </a:rPr>
            </a:br>
            <a:r>
              <a:rPr lang="en-US" altLang="zh-TW" sz="2000" b="1" dirty="0">
                <a:solidFill>
                  <a:schemeClr val="bg1"/>
                </a:solidFill>
                <a:latin typeface="標楷體" panose="03000509000000000000" pitchFamily="65" charset="-120"/>
                <a:ea typeface="標楷體" panose="03000509000000000000" pitchFamily="65" charset="-120"/>
              </a:rPr>
              <a:t>3.</a:t>
            </a:r>
            <a:r>
              <a:rPr lang="zh-TW" altLang="en-US" sz="2000" b="1" dirty="0">
                <a:solidFill>
                  <a:schemeClr val="bg1"/>
                </a:solidFill>
                <a:latin typeface="標楷體" panose="03000509000000000000" pitchFamily="65" charset="-120"/>
                <a:ea typeface="標楷體" panose="03000509000000000000" pitchFamily="65" charset="-120"/>
              </a:rPr>
              <a:t>同步副知主辦選舉委員會</a:t>
            </a:r>
            <a:br>
              <a:rPr lang="en-US" altLang="zh-TW" sz="2000" b="1" dirty="0">
                <a:solidFill>
                  <a:schemeClr val="bg1"/>
                </a:solidFill>
                <a:latin typeface="標楷體" panose="03000509000000000000" pitchFamily="65" charset="-120"/>
                <a:ea typeface="標楷體" panose="03000509000000000000" pitchFamily="65" charset="-120"/>
              </a:rPr>
            </a:br>
            <a:br>
              <a:rPr lang="en-US" altLang="zh-TW" sz="2000" b="1" dirty="0">
                <a:solidFill>
                  <a:schemeClr val="bg1"/>
                </a:solidFill>
                <a:latin typeface="標楷體" panose="03000509000000000000" pitchFamily="65" charset="-120"/>
                <a:ea typeface="標楷體" panose="03000509000000000000" pitchFamily="65" charset="-120"/>
              </a:rPr>
            </a:br>
            <a:endParaRPr lang="zh-TW" altLang="en-US" sz="2000" b="1" dirty="0">
              <a:solidFill>
                <a:schemeClr val="bg1"/>
              </a:solidFill>
              <a:latin typeface="標楷體" panose="03000509000000000000" pitchFamily="65" charset="-120"/>
              <a:ea typeface="標楷體" panose="03000509000000000000" pitchFamily="65" charset="-120"/>
            </a:endParaRPr>
          </a:p>
        </p:txBody>
      </p:sp>
      <p:pic>
        <p:nvPicPr>
          <p:cNvPr id="8" name="內容版面配置區 7">
            <a:extLst>
              <a:ext uri="{FF2B5EF4-FFF2-40B4-BE49-F238E27FC236}">
                <a16:creationId xmlns:a16="http://schemas.microsoft.com/office/drawing/2014/main" id="{E3B31B2A-928D-4A55-8391-C52EFE7B8975}"/>
              </a:ext>
            </a:extLst>
          </p:cNvPr>
          <p:cNvPicPr>
            <a:picLocks noGrp="1" noChangeAspect="1"/>
          </p:cNvPicPr>
          <p:nvPr>
            <p:ph idx="1"/>
          </p:nvPr>
        </p:nvPicPr>
        <p:blipFill>
          <a:blip r:embed="rId2"/>
          <a:stretch>
            <a:fillRect/>
          </a:stretch>
        </p:blipFill>
        <p:spPr>
          <a:xfrm>
            <a:off x="2676088" y="0"/>
            <a:ext cx="9515912" cy="6858000"/>
          </a:xfrm>
        </p:spPr>
      </p:pic>
    </p:spTree>
    <p:extLst>
      <p:ext uri="{BB962C8B-B14F-4D97-AF65-F5344CB8AC3E}">
        <p14:creationId xmlns:p14="http://schemas.microsoft.com/office/powerpoint/2010/main" val="2244851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descr="懶人包／誰是共諜？ 9個Q＆A、3張圖搞懂《反滲透法》 | ETtoday政治新聞| ETtoday新聞雲">
            <a:extLst>
              <a:ext uri="{FF2B5EF4-FFF2-40B4-BE49-F238E27FC236}">
                <a16:creationId xmlns:a16="http://schemas.microsoft.com/office/drawing/2014/main" id="{5FE50FD1-2BF5-C62D-1924-A31135818C3D}"/>
              </a:ext>
            </a:extLst>
          </p:cNvPr>
          <p:cNvPicPr>
            <a:picLocks noGrp="1" noChangeAspect="1"/>
          </p:cNvPicPr>
          <p:nvPr>
            <p:ph idx="1"/>
          </p:nvPr>
        </p:nvPicPr>
        <p:blipFill>
          <a:blip r:embed="rId2"/>
          <a:stretch>
            <a:fillRect/>
          </a:stretch>
        </p:blipFill>
        <p:spPr>
          <a:xfrm>
            <a:off x="0" y="1"/>
            <a:ext cx="6037263" cy="6857998"/>
          </a:xfrm>
          <a:prstGeom prst="rect">
            <a:avLst/>
          </a:prstGeom>
        </p:spPr>
      </p:pic>
      <p:pic>
        <p:nvPicPr>
          <p:cNvPr id="5" name="圖片 4" descr="轉知陸委會有關反滲透法宣導圖卡及QA - 文教交流- 財團法人海峽交流基金會">
            <a:extLst>
              <a:ext uri="{FF2B5EF4-FFF2-40B4-BE49-F238E27FC236}">
                <a16:creationId xmlns:a16="http://schemas.microsoft.com/office/drawing/2014/main" id="{97CB4AB9-D600-DBBF-2D59-C8A6830E19EA}"/>
              </a:ext>
            </a:extLst>
          </p:cNvPr>
          <p:cNvPicPr>
            <a:picLocks noChangeAspect="1"/>
          </p:cNvPicPr>
          <p:nvPr/>
        </p:nvPicPr>
        <p:blipFill>
          <a:blip r:embed="rId3"/>
          <a:stretch>
            <a:fillRect/>
          </a:stretch>
        </p:blipFill>
        <p:spPr>
          <a:xfrm>
            <a:off x="6037262" y="0"/>
            <a:ext cx="6154737" cy="6857999"/>
          </a:xfrm>
          <a:prstGeom prst="rect">
            <a:avLst/>
          </a:prstGeom>
        </p:spPr>
      </p:pic>
    </p:spTree>
    <p:extLst>
      <p:ext uri="{BB962C8B-B14F-4D97-AF65-F5344CB8AC3E}">
        <p14:creationId xmlns:p14="http://schemas.microsoft.com/office/powerpoint/2010/main" val="2077275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
        <p:nvSpPr>
          <p:cNvPr id="3" name="語音泡泡: 圓角矩形 2">
            <a:extLst>
              <a:ext uri="{FF2B5EF4-FFF2-40B4-BE49-F238E27FC236}">
                <a16:creationId xmlns:a16="http://schemas.microsoft.com/office/drawing/2014/main" id="{5DBC396D-5143-4BBE-BF3A-850072D3DBD9}"/>
              </a:ext>
            </a:extLst>
          </p:cNvPr>
          <p:cNvSpPr/>
          <p:nvPr/>
        </p:nvSpPr>
        <p:spPr>
          <a:xfrm>
            <a:off x="9594209" y="453006"/>
            <a:ext cx="2038525" cy="906011"/>
          </a:xfrm>
          <a:prstGeom prst="wedgeRoundRectCallout">
            <a:avLst>
              <a:gd name="adj1" fmla="val -27829"/>
              <a:gd name="adj2" fmla="val 66142"/>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a:extLst>
              <a:ext uri="{FF2B5EF4-FFF2-40B4-BE49-F238E27FC236}">
                <a16:creationId xmlns:a16="http://schemas.microsoft.com/office/drawing/2014/main" id="{CC89DB6F-68AD-442D-B9DB-94BDA284CF06}"/>
              </a:ext>
            </a:extLst>
          </p:cNvPr>
          <p:cNvSpPr txBox="1"/>
          <p:nvPr/>
        </p:nvSpPr>
        <p:spPr>
          <a:xfrm>
            <a:off x="9594209" y="455620"/>
            <a:ext cx="1870745" cy="707886"/>
          </a:xfrm>
          <a:prstGeom prst="rect">
            <a:avLst/>
          </a:prstGeom>
          <a:noFill/>
        </p:spPr>
        <p:txBody>
          <a:bodyPr wrap="square" rtlCol="0">
            <a:spAutoFit/>
          </a:bodyPr>
          <a:lstStyle/>
          <a:p>
            <a:r>
              <a:rPr lang="zh-TW" altLang="en-US" sz="2000" b="1" dirty="0">
                <a:solidFill>
                  <a:srgbClr val="FF0000"/>
                </a:solidFill>
                <a:latin typeface="標楷體" panose="03000509000000000000" pitchFamily="65" charset="-120"/>
                <a:ea typeface="標楷體" panose="03000509000000000000" pitchFamily="65" charset="-120"/>
              </a:rPr>
              <a:t>象徵性、點綴性、助興性</a:t>
            </a:r>
          </a:p>
        </p:txBody>
      </p:sp>
      <p:sp>
        <p:nvSpPr>
          <p:cNvPr id="6" name="圓形: 空心 5">
            <a:extLst>
              <a:ext uri="{FF2B5EF4-FFF2-40B4-BE49-F238E27FC236}">
                <a16:creationId xmlns:a16="http://schemas.microsoft.com/office/drawing/2014/main" id="{80CCF157-76D4-433C-B752-D69B94D4DE03}"/>
              </a:ext>
            </a:extLst>
          </p:cNvPr>
          <p:cNvSpPr/>
          <p:nvPr/>
        </p:nvSpPr>
        <p:spPr>
          <a:xfrm>
            <a:off x="11087451" y="914698"/>
            <a:ext cx="377503" cy="346563"/>
          </a:xfrm>
          <a:prstGeom prst="don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19449" y="1303888"/>
            <a:ext cx="11677475" cy="1381188"/>
          </a:xfrm>
        </p:spPr>
        <p:txBody>
          <a:bodyPr vert="horz" lIns="91440" tIns="45720" rIns="91440" bIns="45720" rtlCol="0" anchor="ctr">
            <a:noAutofit/>
          </a:bodyPr>
          <a:lstStyle/>
          <a:p>
            <a:pPr algn="ctr"/>
            <a:r>
              <a:rPr lang="zh-TW" altLang="en-US" sz="9600" b="1" kern="1200" dirty="0">
                <a:solidFill>
                  <a:schemeClr val="accent6"/>
                </a:solidFill>
                <a:latin typeface="標楷體" panose="03000509000000000000" pitchFamily="65" charset="-120"/>
                <a:ea typeface="標楷體" panose="03000509000000000000" pitchFamily="65" charset="-120"/>
              </a:rPr>
              <a:t>最後</a:t>
            </a:r>
            <a:r>
              <a:rPr lang="en-US" altLang="zh-TW" sz="9600" b="1" kern="1200" dirty="0">
                <a:solidFill>
                  <a:schemeClr val="accent6"/>
                </a:solidFill>
                <a:latin typeface="標楷體" panose="03000509000000000000" pitchFamily="65" charset="-120"/>
                <a:ea typeface="標楷體" panose="03000509000000000000" pitchFamily="65" charset="-120"/>
              </a:rPr>
              <a:t>~</a:t>
            </a:r>
            <a:br>
              <a:rPr lang="en-US" altLang="zh-TW" sz="9600" b="1" kern="1200" dirty="0">
                <a:solidFill>
                  <a:schemeClr val="accent6"/>
                </a:solidFill>
                <a:latin typeface="標楷體" panose="03000509000000000000" pitchFamily="65" charset="-120"/>
                <a:ea typeface="標楷體" panose="03000509000000000000" pitchFamily="65" charset="-120"/>
              </a:rPr>
            </a:br>
            <a:r>
              <a:rPr lang="zh-TW" altLang="en-US" sz="9600" b="1" kern="1200" dirty="0">
                <a:solidFill>
                  <a:schemeClr val="accent6"/>
                </a:solidFill>
                <a:latin typeface="標楷體" panose="03000509000000000000" pitchFamily="65" charset="-120"/>
                <a:ea typeface="標楷體" panose="03000509000000000000" pitchFamily="65" charset="-120"/>
              </a:rPr>
              <a:t>也是最重要的</a:t>
            </a:r>
            <a:r>
              <a:rPr lang="en-US" altLang="zh-TW" sz="9600" b="1" kern="1200" dirty="0">
                <a:solidFill>
                  <a:schemeClr val="accent6"/>
                </a:solidFill>
                <a:latin typeface="標楷體" panose="03000509000000000000" pitchFamily="65" charset="-120"/>
                <a:ea typeface="標楷體" panose="03000509000000000000" pitchFamily="65" charset="-120"/>
              </a:rPr>
              <a:t>…</a:t>
            </a:r>
          </a:p>
        </p:txBody>
      </p:sp>
      <p:sp>
        <p:nvSpPr>
          <p:cNvPr id="5" name="文字版面配置區 4"/>
          <p:cNvSpPr>
            <a:spLocks noGrp="1"/>
          </p:cNvSpPr>
          <p:nvPr>
            <p:ph type="body" idx="1"/>
          </p:nvPr>
        </p:nvSpPr>
        <p:spPr>
          <a:xfrm>
            <a:off x="1524000" y="3849847"/>
            <a:ext cx="9144000" cy="1381187"/>
          </a:xfrm>
        </p:spPr>
        <p:txBody>
          <a:bodyPr vert="horz" lIns="91440" tIns="45720" rIns="91440" bIns="45720" rtlCol="0">
            <a:noAutofit/>
          </a:bodyPr>
          <a:lstStyle/>
          <a:p>
            <a:pPr algn="ctr"/>
            <a:r>
              <a:rPr lang="zh-TW" altLang="en-US" sz="6600" b="1" kern="1200" dirty="0">
                <a:solidFill>
                  <a:schemeClr val="bg1"/>
                </a:solidFill>
                <a:latin typeface="細明體" panose="02020509000000000000" pitchFamily="49" charset="-120"/>
                <a:ea typeface="細明體" panose="02020509000000000000" pitchFamily="49" charset="-120"/>
              </a:rPr>
              <a:t>檢舉簡單又安全</a:t>
            </a:r>
            <a:endParaRPr lang="en-US" altLang="zh-TW" sz="6600" b="1" kern="1200" dirty="0">
              <a:solidFill>
                <a:schemeClr val="bg1"/>
              </a:solidFill>
              <a:latin typeface="細明體" panose="02020509000000000000" pitchFamily="49" charset="-120"/>
              <a:ea typeface="細明體" panose="02020509000000000000" pitchFamily="49" charset="-120"/>
            </a:endParaRPr>
          </a:p>
          <a:p>
            <a:pPr algn="ctr"/>
            <a:r>
              <a:rPr lang="zh-TW" altLang="en-US" sz="6600" b="1" kern="1200" dirty="0">
                <a:solidFill>
                  <a:schemeClr val="bg1"/>
                </a:solidFill>
                <a:latin typeface="細明體" panose="02020509000000000000" pitchFamily="49" charset="-120"/>
                <a:ea typeface="細明體" panose="02020509000000000000" pitchFamily="49" charset="-120"/>
              </a:rPr>
              <a:t>高額獎金等你領！</a:t>
            </a:r>
          </a:p>
        </p:txBody>
      </p:sp>
    </p:spTree>
    <p:extLst>
      <p:ext uri="{BB962C8B-B14F-4D97-AF65-F5344CB8AC3E}">
        <p14:creationId xmlns:p14="http://schemas.microsoft.com/office/powerpoint/2010/main" val="2614602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內容版面配置區 5">
            <a:extLst>
              <a:ext uri="{FF2B5EF4-FFF2-40B4-BE49-F238E27FC236}">
                <a16:creationId xmlns:a16="http://schemas.microsoft.com/office/drawing/2014/main" id="{AC9322A7-5A55-EBD9-4C9E-83CE469682A8}"/>
              </a:ext>
            </a:extLst>
          </p:cNvPr>
          <p:cNvPicPr>
            <a:picLocks noGrp="1" noChangeAspect="1"/>
          </p:cNvPicPr>
          <p:nvPr>
            <p:ph idx="1"/>
          </p:nvPr>
        </p:nvPicPr>
        <p:blipFill>
          <a:blip r:embed="rId2"/>
          <a:srcRect r="1315"/>
          <a:stretch>
            <a:fillRect/>
          </a:stretch>
        </p:blipFill>
        <p:spPr>
          <a:xfrm>
            <a:off x="20" y="1282"/>
            <a:ext cx="12191980" cy="6856718"/>
          </a:xfrm>
          <a:prstGeom prst="rect">
            <a:avLst/>
          </a:prstGeom>
        </p:spPr>
      </p:pic>
    </p:spTree>
    <p:extLst>
      <p:ext uri="{BB962C8B-B14F-4D97-AF65-F5344CB8AC3E}">
        <p14:creationId xmlns:p14="http://schemas.microsoft.com/office/powerpoint/2010/main" val="4023312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86273" y="104846"/>
            <a:ext cx="4684366" cy="1484526"/>
          </a:xfrm>
        </p:spPr>
        <p:txBody>
          <a:bodyPr/>
          <a:lstStyle/>
          <a:p>
            <a:r>
              <a:rPr lang="zh-TW" altLang="en-US" dirty="0">
                <a:latin typeface="微軟正黑體" panose="020B0604030504040204" pitchFamily="34" charset="-120"/>
                <a:ea typeface="微軟正黑體" panose="020B0604030504040204" pitchFamily="34" charset="-120"/>
              </a:rPr>
              <a:t>賄選獎金領取期程</a:t>
            </a:r>
            <a:r>
              <a:rPr lang="en-US" altLang="zh-TW" dirty="0">
                <a:latin typeface="微軟正黑體" panose="020B0604030504040204" pitchFamily="34" charset="-120"/>
                <a:ea typeface="微軟正黑體" panose="020B0604030504040204" pitchFamily="34" charset="-120"/>
              </a:rPr>
              <a:t>      </a:t>
            </a:r>
            <a:endParaRPr lang="zh-TW" altLang="en-US" dirty="0">
              <a:latin typeface="微軟正黑體" panose="020B0604030504040204" pitchFamily="34" charset="-120"/>
              <a:ea typeface="微軟正黑體" panose="020B0604030504040204" pitchFamily="34" charset="-120"/>
            </a:endParaRPr>
          </a:p>
        </p:txBody>
      </p:sp>
      <p:pic>
        <p:nvPicPr>
          <p:cNvPr id="13" name="Picture 2" descr="C:\Users\pbmojf12\Desktop\反賄選PPT素材\08000240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9448" y="6068591"/>
            <a:ext cx="4968552" cy="616788"/>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圖說文字 13"/>
          <p:cNvSpPr/>
          <p:nvPr/>
        </p:nvSpPr>
        <p:spPr>
          <a:xfrm>
            <a:off x="1524000" y="6068591"/>
            <a:ext cx="4104456" cy="564926"/>
          </a:xfrm>
          <a:prstGeom prst="wedgeRectCallout">
            <a:avLst>
              <a:gd name="adj1" fmla="val -21303"/>
              <a:gd name="adj2" fmla="val 2549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b="1" dirty="0">
                <a:latin typeface="微軟正黑體" panose="020B0604030504040204" pitchFamily="34" charset="-120"/>
                <a:ea typeface="微軟正黑體" panose="020B0604030504040204" pitchFamily="34" charset="-120"/>
              </a:rPr>
              <a:t>依據：鼓勵檢舉賄選要點</a:t>
            </a:r>
          </a:p>
        </p:txBody>
      </p:sp>
      <p:sp>
        <p:nvSpPr>
          <p:cNvPr id="6" name="矩形 5"/>
          <p:cNvSpPr/>
          <p:nvPr/>
        </p:nvSpPr>
        <p:spPr>
          <a:xfrm>
            <a:off x="3048000" y="1397000"/>
            <a:ext cx="6096000" cy="4064000"/>
          </a:xfrm>
          <a:prstGeom prst="rect">
            <a:avLst/>
          </a:prstGeom>
        </p:spPr>
        <p:txBody>
          <a:bodyPr/>
          <a:lstStyle/>
          <a:p>
            <a:pPr lvl="0">
              <a:buChar char="•"/>
            </a:pPr>
            <a:endParaRPr lang="zh-TW" altLang="en-US"/>
          </a:p>
          <a:p>
            <a:pPr lvl="1">
              <a:buChar char="•"/>
            </a:pPr>
            <a:endParaRPr lang="zh-TW" altLang="en-US"/>
          </a:p>
          <a:p>
            <a:pPr lvl="1">
              <a:buChar char="•"/>
            </a:pPr>
            <a:endParaRPr lang="zh-TW" altLang="en-US"/>
          </a:p>
          <a:p>
            <a:pPr lvl="1">
              <a:buChar char="•"/>
            </a:pPr>
            <a:endParaRPr lang="zh-TW" altLang="en-US"/>
          </a:p>
        </p:txBody>
      </p:sp>
      <p:graphicFrame>
        <p:nvGraphicFramePr>
          <p:cNvPr id="3" name="資料庫圖表 2"/>
          <p:cNvGraphicFramePr/>
          <p:nvPr>
            <p:extLst/>
          </p:nvPr>
        </p:nvGraphicFramePr>
        <p:xfrm>
          <a:off x="1777817" y="941919"/>
          <a:ext cx="9809580" cy="3510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圓角矩形 4"/>
          <p:cNvSpPr/>
          <p:nvPr/>
        </p:nvSpPr>
        <p:spPr>
          <a:xfrm>
            <a:off x="1777817" y="3998915"/>
            <a:ext cx="7216281" cy="1177254"/>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600" b="1" dirty="0">
                <a:solidFill>
                  <a:schemeClr val="tx1"/>
                </a:solidFill>
                <a:latin typeface="微軟正黑體" panose="020B0604030504040204" pitchFamily="34" charset="-120"/>
                <a:ea typeface="微軟正黑體" panose="020B0604030504040204" pitchFamily="34" charset="-120"/>
              </a:rPr>
              <a:t>檢舉之賄選案件，經檢察官為緩起訴處分或依職權不起訴處分確定後，給與檢舉人半數獎金</a:t>
            </a:r>
          </a:p>
        </p:txBody>
      </p:sp>
      <p:sp>
        <p:nvSpPr>
          <p:cNvPr id="7" name="矩形 6"/>
          <p:cNvSpPr/>
          <p:nvPr/>
        </p:nvSpPr>
        <p:spPr>
          <a:xfrm>
            <a:off x="266369" y="1713459"/>
            <a:ext cx="944381" cy="3747541"/>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zh-TW" altLang="en-US" sz="3800" dirty="0">
                <a:latin typeface="標楷體" panose="03000509000000000000" pitchFamily="65" charset="-120"/>
                <a:ea typeface="標楷體" panose="03000509000000000000" pitchFamily="65" charset="-120"/>
              </a:rPr>
              <a:t>偵查終結</a:t>
            </a:r>
          </a:p>
        </p:txBody>
      </p:sp>
      <p:cxnSp>
        <p:nvCxnSpPr>
          <p:cNvPr id="9" name="直線單箭頭接點 8"/>
          <p:cNvCxnSpPr>
            <a:stCxn id="7" idx="3"/>
          </p:cNvCxnSpPr>
          <p:nvPr/>
        </p:nvCxnSpPr>
        <p:spPr>
          <a:xfrm flipV="1">
            <a:off x="1210750" y="2696999"/>
            <a:ext cx="567067" cy="89023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a:stCxn id="7" idx="3"/>
            <a:endCxn id="5" idx="1"/>
          </p:cNvCxnSpPr>
          <p:nvPr/>
        </p:nvCxnSpPr>
        <p:spPr>
          <a:xfrm>
            <a:off x="1210750" y="3587230"/>
            <a:ext cx="567067" cy="10003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2632661" y="1236439"/>
            <a:ext cx="830677" cy="646331"/>
          </a:xfrm>
          <a:prstGeom prst="rect">
            <a:avLst/>
          </a:prstGeom>
          <a:noFill/>
        </p:spPr>
        <p:txBody>
          <a:bodyPr wrap="none" rtlCol="0">
            <a:spAutoFit/>
          </a:bodyPr>
          <a:lstStyle/>
          <a:p>
            <a:r>
              <a:rPr lang="en-US" altLang="zh-TW" sz="3600" dirty="0">
                <a:solidFill>
                  <a:schemeClr val="accent2"/>
                </a:solidFill>
              </a:rPr>
              <a:t>1/4</a:t>
            </a:r>
            <a:endParaRPr lang="zh-TW" altLang="en-US" sz="3600" dirty="0">
              <a:solidFill>
                <a:schemeClr val="accent2"/>
              </a:solidFill>
            </a:endParaRPr>
          </a:p>
        </p:txBody>
      </p:sp>
      <p:sp>
        <p:nvSpPr>
          <p:cNvPr id="15" name="文字方塊 14"/>
          <p:cNvSpPr txBox="1"/>
          <p:nvPr/>
        </p:nvSpPr>
        <p:spPr>
          <a:xfrm>
            <a:off x="6267268" y="1225855"/>
            <a:ext cx="830677" cy="646331"/>
          </a:xfrm>
          <a:prstGeom prst="rect">
            <a:avLst/>
          </a:prstGeom>
          <a:noFill/>
        </p:spPr>
        <p:txBody>
          <a:bodyPr wrap="none" rtlCol="0">
            <a:spAutoFit/>
          </a:bodyPr>
          <a:lstStyle/>
          <a:p>
            <a:r>
              <a:rPr lang="en-US" altLang="zh-TW" sz="3600" dirty="0">
                <a:solidFill>
                  <a:schemeClr val="accent3"/>
                </a:solidFill>
              </a:rPr>
              <a:t>1/4</a:t>
            </a:r>
            <a:endParaRPr lang="zh-TW" altLang="en-US" sz="3600" dirty="0">
              <a:solidFill>
                <a:schemeClr val="accent3"/>
              </a:solidFill>
            </a:endParaRPr>
          </a:p>
        </p:txBody>
      </p:sp>
      <p:sp>
        <p:nvSpPr>
          <p:cNvPr id="16" name="文字方塊 15"/>
          <p:cNvSpPr txBox="1"/>
          <p:nvPr/>
        </p:nvSpPr>
        <p:spPr>
          <a:xfrm>
            <a:off x="8976549" y="4289254"/>
            <a:ext cx="830677" cy="646331"/>
          </a:xfrm>
          <a:prstGeom prst="rect">
            <a:avLst/>
          </a:prstGeom>
          <a:noFill/>
        </p:spPr>
        <p:txBody>
          <a:bodyPr wrap="none" rtlCol="0">
            <a:spAutoFit/>
          </a:bodyPr>
          <a:lstStyle/>
          <a:p>
            <a:r>
              <a:rPr lang="en-US" altLang="zh-TW" sz="3600" dirty="0">
                <a:solidFill>
                  <a:schemeClr val="accent6">
                    <a:lumMod val="75000"/>
                  </a:schemeClr>
                </a:solidFill>
              </a:rPr>
              <a:t>1/2</a:t>
            </a:r>
            <a:endParaRPr lang="zh-TW" altLang="en-US" sz="3600" dirty="0">
              <a:solidFill>
                <a:schemeClr val="accent6">
                  <a:lumMod val="75000"/>
                </a:schemeClr>
              </a:solidFill>
            </a:endParaRPr>
          </a:p>
        </p:txBody>
      </p:sp>
      <p:sp>
        <p:nvSpPr>
          <p:cNvPr id="17" name="文字方塊 16"/>
          <p:cNvSpPr txBox="1"/>
          <p:nvPr/>
        </p:nvSpPr>
        <p:spPr>
          <a:xfrm>
            <a:off x="9862795" y="1190601"/>
            <a:ext cx="830677" cy="646331"/>
          </a:xfrm>
          <a:prstGeom prst="rect">
            <a:avLst/>
          </a:prstGeom>
          <a:noFill/>
        </p:spPr>
        <p:txBody>
          <a:bodyPr wrap="none" rtlCol="0">
            <a:spAutoFit/>
          </a:bodyPr>
          <a:lstStyle/>
          <a:p>
            <a:r>
              <a:rPr lang="en-US" altLang="zh-TW" sz="3600" dirty="0">
                <a:solidFill>
                  <a:schemeClr val="accent4"/>
                </a:solidFill>
              </a:rPr>
              <a:t>1/2</a:t>
            </a:r>
            <a:endParaRPr lang="zh-TW" altLang="en-US" sz="3600" dirty="0">
              <a:solidFill>
                <a:schemeClr val="accent4"/>
              </a:solidFill>
            </a:endParaRPr>
          </a:p>
        </p:txBody>
      </p:sp>
      <p:sp>
        <p:nvSpPr>
          <p:cNvPr id="4" name="文字方塊 3">
            <a:extLst>
              <a:ext uri="{FF2B5EF4-FFF2-40B4-BE49-F238E27FC236}">
                <a16:creationId xmlns:a16="http://schemas.microsoft.com/office/drawing/2014/main" id="{4CD03BE6-8153-4B0D-931B-B17760999B90}"/>
              </a:ext>
            </a:extLst>
          </p:cNvPr>
          <p:cNvSpPr txBox="1"/>
          <p:nvPr/>
        </p:nvSpPr>
        <p:spPr>
          <a:xfrm>
            <a:off x="1887486" y="5579182"/>
            <a:ext cx="4968552" cy="371227"/>
          </a:xfrm>
          <a:prstGeom prst="rect">
            <a:avLst/>
          </a:prstGeom>
          <a:noFill/>
        </p:spPr>
        <p:txBody>
          <a:bodyPr wrap="square" rtlCol="0">
            <a:spAutoFit/>
          </a:bodyPr>
          <a:lstStyle/>
          <a:p>
            <a:r>
              <a:rPr lang="zh-TW" altLang="en-US" dirty="0"/>
              <a:t>臺南地檢署檢舉專線：０６</a:t>
            </a:r>
            <a:r>
              <a:rPr lang="en-US" altLang="zh-TW" dirty="0"/>
              <a:t>-</a:t>
            </a:r>
            <a:r>
              <a:rPr lang="zh-TW" altLang="en-US" dirty="0"/>
              <a:t>２９５９８３９</a:t>
            </a:r>
          </a:p>
        </p:txBody>
      </p:sp>
    </p:spTree>
    <p:extLst>
      <p:ext uri="{BB962C8B-B14F-4D97-AF65-F5344CB8AC3E}">
        <p14:creationId xmlns:p14="http://schemas.microsoft.com/office/powerpoint/2010/main" val="1677176782"/>
      </p:ext>
    </p:extLst>
  </p:cSld>
  <p:clrMapOvr>
    <a:masterClrMapping/>
  </p:clrMapOvr>
</p:sld>
</file>

<file path=ppt/theme/theme1.xml><?xml version="1.0" encoding="utf-8"?>
<a:theme xmlns:a="http://schemas.openxmlformats.org/drawingml/2006/main" name="切割線">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2010</TotalTime>
  <Words>1048</Words>
  <Application>Microsoft Office PowerPoint</Application>
  <PresentationFormat>寬螢幕</PresentationFormat>
  <Paragraphs>60</Paragraphs>
  <Slides>40</Slides>
  <Notes>1</Notes>
  <HiddenSlides>0</HiddenSlides>
  <MMClips>0</MMClips>
  <ScaleCrop>false</ScaleCrop>
  <HeadingPairs>
    <vt:vector size="6" baseType="variant">
      <vt:variant>
        <vt:lpstr>使用字型</vt:lpstr>
      </vt:variant>
      <vt:variant>
        <vt:i4>12</vt:i4>
      </vt:variant>
      <vt:variant>
        <vt:lpstr>佈景主題</vt:lpstr>
      </vt:variant>
      <vt:variant>
        <vt:i4>1</vt:i4>
      </vt:variant>
      <vt:variant>
        <vt:lpstr>投影片標題</vt:lpstr>
      </vt:variant>
      <vt:variant>
        <vt:i4>40</vt:i4>
      </vt:variant>
    </vt:vector>
  </HeadingPairs>
  <TitlesOfParts>
    <vt:vector size="53" baseType="lpstr">
      <vt:lpstr>Aptos</vt:lpstr>
      <vt:lpstr>全字庫正楷體</vt:lpstr>
      <vt:lpstr>思源黑體 TW</vt:lpstr>
      <vt:lpstr>細明體</vt:lpstr>
      <vt:lpstr>微軟正黑體</vt:lpstr>
      <vt:lpstr>新細明體</vt:lpstr>
      <vt:lpstr>標楷體</vt:lpstr>
      <vt:lpstr>Calibri</vt:lpstr>
      <vt:lpstr>Century Gothic</vt:lpstr>
      <vt:lpstr>Times New Roman</vt:lpstr>
      <vt:lpstr>Wingdings</vt:lpstr>
      <vt:lpstr>Wingdings 3</vt:lpstr>
      <vt:lpstr>切割線</vt:lpstr>
      <vt:lpstr>不賄選～ 才是真會選</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選舉賭盤</vt:lpstr>
      <vt:lpstr>PowerPoint 簡報</vt:lpstr>
      <vt:lpstr>PowerPoint 簡報</vt:lpstr>
      <vt:lpstr>PowerPoint 簡報</vt:lpstr>
      <vt:lpstr>假訊息—公職人員選舉罷免法第104條</vt:lpstr>
      <vt:lpstr>假訊息—公職人員選舉罷免法第104條</vt:lpstr>
      <vt:lpstr>PowerPoint 簡報</vt:lpstr>
      <vt:lpstr>透過數位發展部的通報網，可提供三項協助：  1.線上提交資料  2.協助通知平台業者，如META、line、google、tiktok等主要平臺業者  3.同步副知主辦選舉委員會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最後~ 也是最重要的…</vt:lpstr>
      <vt:lpstr>PowerPoint 簡報</vt:lpstr>
      <vt:lpstr>賄選獎金領取期程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蔡明達</dc:creator>
  <cp:lastModifiedBy>蔡明達</cp:lastModifiedBy>
  <cp:revision>40</cp:revision>
  <dcterms:created xsi:type="dcterms:W3CDTF">2026-08-28T02:44:30Z</dcterms:created>
  <dcterms:modified xsi:type="dcterms:W3CDTF">2026-10-06T05:53:20Z</dcterms:modified>
</cp:coreProperties>
</file>